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5" r:id="rId7"/>
    <p:sldId id="266" r:id="rId8"/>
    <p:sldId id="267" r:id="rId9"/>
    <p:sldId id="268" r:id="rId10"/>
    <p:sldId id="263" r:id="rId11"/>
    <p:sldId id="264" r:id="rId12"/>
  </p:sldIdLst>
  <p:sldSz cx="18288000" cy="10287000"/>
  <p:notesSz cx="6858000" cy="9144000"/>
  <p:embeddedFontLst>
    <p:embeddedFont>
      <p:font typeface="Antonio Bold" panose="020B0604020202020204" charset="0"/>
      <p:regular r:id="rId13"/>
    </p:embeddedFont>
    <p:embeddedFont>
      <p:font typeface="DM Sans" pitchFamily="2" charset="0"/>
      <p:regular r:id="rId14"/>
      <p:bold r:id="rId15"/>
      <p:italic r:id="rId16"/>
      <p:boldItalic r:id="rId17"/>
    </p:embeddedFont>
    <p:embeddedFont>
      <p:font typeface="Now Bold" panose="020B0604020202020204" charset="0"/>
      <p:regular r:id="rId18"/>
    </p:embeddedFont>
    <p:embeddedFont>
      <p:font typeface="Open Sans" panose="020B0606030504020204" pitchFamily="34" charset="0"/>
      <p:regular r:id="rId19"/>
      <p:bold r:id="rId20"/>
      <p:italic r:id="rId21"/>
      <p:boldItalic r:id="rId22"/>
    </p:embeddedFont>
    <p:embeddedFont>
      <p:font typeface="Open Sans Italics" panose="020B0604020202020204" charset="0"/>
      <p:regular r:id="rId23"/>
    </p:embeddedFont>
    <p:embeddedFont>
      <p:font typeface="Open Sauce" panose="020B0604020202020204" charset="0"/>
      <p:regular r:id="rId24"/>
    </p:embeddedFont>
    <p:embeddedFont>
      <p:font typeface="Open Sauce Bold" panose="020B0604020202020204" charset="0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6CA2"/>
    <a:srgbClr val="051D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39" d="100"/>
          <a:sy n="39" d="100"/>
        </p:scale>
        <p:origin x="384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helly Nadudvari" userId="f4fd29038e46714d" providerId="LiveId" clId="{4B835A88-F3FA-4712-ABF6-9C1CABA98C5F}"/>
    <pc:docChg chg="undo custSel modSld">
      <pc:chgData name="Shelly Nadudvari" userId="f4fd29038e46714d" providerId="LiveId" clId="{4B835A88-F3FA-4712-ABF6-9C1CABA98C5F}" dt="2024-09-23T20:56:25.446" v="1" actId="1076"/>
      <pc:docMkLst>
        <pc:docMk/>
      </pc:docMkLst>
      <pc:sldChg chg="modSp mod">
        <pc:chgData name="Shelly Nadudvari" userId="f4fd29038e46714d" providerId="LiveId" clId="{4B835A88-F3FA-4712-ABF6-9C1CABA98C5F}" dt="2024-09-23T20:56:25.446" v="1" actId="1076"/>
        <pc:sldMkLst>
          <pc:docMk/>
          <pc:sldMk cId="0" sldId="262"/>
        </pc:sldMkLst>
        <pc:spChg chg="mod">
          <ac:chgData name="Shelly Nadudvari" userId="f4fd29038e46714d" providerId="LiveId" clId="{4B835A88-F3FA-4712-ABF6-9C1CABA98C5F}" dt="2024-09-23T20:56:25.446" v="1" actId="1076"/>
          <ac:spMkLst>
            <pc:docMk/>
            <pc:sldMk cId="0" sldId="262"/>
            <ac:spMk id="2" creationId="{00000000-0000-0000-0000-00000000000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  <p:transition spd="slow"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  <p:transition spd="slow"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  <p:transition spd="slow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  <p:transition spd="slow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  <p:transition spd="slow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  <p:transition spd="slow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  <p:transition spd="slow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  <p:transition spd="slow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  <p:transition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  <p:transition spd="slow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wipe/>
  </p:transition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7.sv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6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Relationship Id="rId9" Type="http://schemas.openxmlformats.org/officeDocument/2006/relationships/image" Target="../media/image1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11392544" y="4154952"/>
            <a:ext cx="11958151" cy="1929323"/>
            <a:chOff x="0" y="0"/>
            <a:chExt cx="3149472" cy="50813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149472" cy="508135"/>
            </a:xfrm>
            <a:custGeom>
              <a:avLst/>
              <a:gdLst/>
              <a:ahLst/>
              <a:cxnLst/>
              <a:rect l="l" t="t" r="r" b="b"/>
              <a:pathLst>
                <a:path w="3149472" h="508135">
                  <a:moveTo>
                    <a:pt x="0" y="0"/>
                  </a:moveTo>
                  <a:lnTo>
                    <a:pt x="3149472" y="0"/>
                  </a:lnTo>
                  <a:lnTo>
                    <a:pt x="3149472" y="508135"/>
                  </a:lnTo>
                  <a:lnTo>
                    <a:pt x="0" y="508135"/>
                  </a:lnTo>
                  <a:close/>
                </a:path>
              </a:pathLst>
            </a:custGeom>
            <a:solidFill>
              <a:srgbClr val="145DA0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3149472" cy="5367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9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1208957" y="-1011147"/>
            <a:ext cx="2647750" cy="2647750"/>
          </a:xfrm>
          <a:custGeom>
            <a:avLst/>
            <a:gdLst/>
            <a:ahLst/>
            <a:cxnLst/>
            <a:rect l="l" t="t" r="r" b="b"/>
            <a:pathLst>
              <a:path w="2647750" h="2647750">
                <a:moveTo>
                  <a:pt x="0" y="0"/>
                </a:moveTo>
                <a:lnTo>
                  <a:pt x="2647750" y="0"/>
                </a:lnTo>
                <a:lnTo>
                  <a:pt x="2647750" y="2647750"/>
                </a:lnTo>
                <a:lnTo>
                  <a:pt x="0" y="26477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6" name="Group 6"/>
          <p:cNvGrpSpPr/>
          <p:nvPr/>
        </p:nvGrpSpPr>
        <p:grpSpPr>
          <a:xfrm>
            <a:off x="10380940" y="649592"/>
            <a:ext cx="7516996" cy="8987817"/>
            <a:chOff x="0" y="0"/>
            <a:chExt cx="8603361" cy="10286746"/>
          </a:xfrm>
        </p:grpSpPr>
        <p:sp>
          <p:nvSpPr>
            <p:cNvPr id="7" name="Freeform 7"/>
            <p:cNvSpPr/>
            <p:nvPr/>
          </p:nvSpPr>
          <p:spPr>
            <a:xfrm>
              <a:off x="-2794" y="-127"/>
              <a:ext cx="8606155" cy="10286873"/>
            </a:xfrm>
            <a:custGeom>
              <a:avLst/>
              <a:gdLst/>
              <a:ahLst/>
              <a:cxnLst/>
              <a:rect l="l" t="t" r="r" b="b"/>
              <a:pathLst>
                <a:path w="8606155" h="10286873">
                  <a:moveTo>
                    <a:pt x="8606155" y="10251440"/>
                  </a:moveTo>
                  <a:cubicBezTo>
                    <a:pt x="8606155" y="10284587"/>
                    <a:pt x="8595487" y="10286873"/>
                    <a:pt x="8567674" y="10286873"/>
                  </a:cubicBezTo>
                  <a:cubicBezTo>
                    <a:pt x="5713095" y="10286238"/>
                    <a:pt x="2858643" y="10286238"/>
                    <a:pt x="4064" y="10286238"/>
                  </a:cubicBezTo>
                  <a:cubicBezTo>
                    <a:pt x="0" y="10272395"/>
                    <a:pt x="6350" y="10259822"/>
                    <a:pt x="9271" y="10246995"/>
                  </a:cubicBezTo>
                  <a:cubicBezTo>
                    <a:pt x="134747" y="9685401"/>
                    <a:pt x="260350" y="9123934"/>
                    <a:pt x="386207" y="8562467"/>
                  </a:cubicBezTo>
                  <a:cubicBezTo>
                    <a:pt x="565658" y="7761986"/>
                    <a:pt x="745490" y="6961632"/>
                    <a:pt x="924814" y="6161151"/>
                  </a:cubicBezTo>
                  <a:cubicBezTo>
                    <a:pt x="1146302" y="5172583"/>
                    <a:pt x="1367282" y="4184015"/>
                    <a:pt x="1588643" y="3195574"/>
                  </a:cubicBezTo>
                  <a:cubicBezTo>
                    <a:pt x="1813560" y="2191385"/>
                    <a:pt x="2038604" y="1187323"/>
                    <a:pt x="2264156" y="183261"/>
                  </a:cubicBezTo>
                  <a:cubicBezTo>
                    <a:pt x="2277872" y="122174"/>
                    <a:pt x="2286635" y="59690"/>
                    <a:pt x="2308860" y="635"/>
                  </a:cubicBezTo>
                  <a:cubicBezTo>
                    <a:pt x="4395216" y="635"/>
                    <a:pt x="6481572" y="635"/>
                    <a:pt x="8567928" y="0"/>
                  </a:cubicBezTo>
                  <a:cubicBezTo>
                    <a:pt x="8596249" y="0"/>
                    <a:pt x="8605901" y="3429"/>
                    <a:pt x="8605901" y="35814"/>
                  </a:cubicBezTo>
                  <a:cubicBezTo>
                    <a:pt x="8605139" y="3441065"/>
                    <a:pt x="8605139" y="6846316"/>
                    <a:pt x="8606155" y="10251440"/>
                  </a:cubicBezTo>
                  <a:close/>
                </a:path>
              </a:pathLst>
            </a:custGeom>
            <a:blipFill>
              <a:blip r:embed="rId4"/>
              <a:stretch>
                <a:fillRect t="-12765" b="-12765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8" name="Freeform 8"/>
          <p:cNvSpPr/>
          <p:nvPr/>
        </p:nvSpPr>
        <p:spPr>
          <a:xfrm>
            <a:off x="-938870" y="-1011147"/>
            <a:ext cx="2647750" cy="2647750"/>
          </a:xfrm>
          <a:custGeom>
            <a:avLst/>
            <a:gdLst/>
            <a:ahLst/>
            <a:cxnLst/>
            <a:rect l="l" t="t" r="r" b="b"/>
            <a:pathLst>
              <a:path w="2647750" h="2647750">
                <a:moveTo>
                  <a:pt x="0" y="0"/>
                </a:moveTo>
                <a:lnTo>
                  <a:pt x="2647751" y="0"/>
                </a:lnTo>
                <a:lnTo>
                  <a:pt x="2647751" y="2647750"/>
                </a:lnTo>
                <a:lnTo>
                  <a:pt x="0" y="26477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9" name="Group 9"/>
          <p:cNvGrpSpPr/>
          <p:nvPr/>
        </p:nvGrpSpPr>
        <p:grpSpPr>
          <a:xfrm>
            <a:off x="1028700" y="8920183"/>
            <a:ext cx="3798181" cy="338117"/>
            <a:chOff x="0" y="0"/>
            <a:chExt cx="5064241" cy="45082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50823" cy="450823"/>
            </a:xfrm>
            <a:custGeom>
              <a:avLst/>
              <a:gdLst/>
              <a:ahLst/>
              <a:cxnLst/>
              <a:rect l="l" t="t" r="r" b="b"/>
              <a:pathLst>
                <a:path w="450823" h="450823">
                  <a:moveTo>
                    <a:pt x="0" y="0"/>
                  </a:moveTo>
                  <a:lnTo>
                    <a:pt x="450823" y="0"/>
                  </a:lnTo>
                  <a:lnTo>
                    <a:pt x="450823" y="450823"/>
                  </a:lnTo>
                  <a:lnTo>
                    <a:pt x="0" y="4508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09828" y="81690"/>
              <a:ext cx="4354413" cy="3253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080"/>
                </a:lnSpc>
                <a:spcBef>
                  <a:spcPct val="0"/>
                </a:spcBef>
              </a:pPr>
              <a:r>
                <a:rPr lang="en-US" sz="1600">
                  <a:solidFill>
                    <a:srgbClr val="F1EEEE"/>
                  </a:solidFill>
                  <a:latin typeface="Open Sauce"/>
                  <a:ea typeface="Open Sauce"/>
                  <a:cs typeface="Open Sauce"/>
                  <a:sym typeface="Open Sauce"/>
                </a:rPr>
                <a:t>Grupo 4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028700" y="2207846"/>
            <a:ext cx="10180257" cy="4886276"/>
            <a:chOff x="0" y="0"/>
            <a:chExt cx="13573676" cy="6515034"/>
          </a:xfrm>
        </p:grpSpPr>
        <p:sp>
          <p:nvSpPr>
            <p:cNvPr id="13" name="TextBox 13"/>
            <p:cNvSpPr txBox="1"/>
            <p:nvPr/>
          </p:nvSpPr>
          <p:spPr>
            <a:xfrm>
              <a:off x="0" y="133350"/>
              <a:ext cx="13573676" cy="57086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6500"/>
                </a:lnSpc>
              </a:pPr>
              <a:r>
                <a:rPr lang="en-US" sz="15000" b="1" spc="-675" dirty="0">
                  <a:solidFill>
                    <a:srgbClr val="F1EEEE"/>
                  </a:solidFill>
                  <a:latin typeface="Antonio Bold"/>
                  <a:ea typeface="Antonio Bold"/>
                  <a:cs typeface="Antonio Bold"/>
                  <a:sym typeface="Antonio Bold"/>
                </a:rPr>
                <a:t>METODOLOGIA PERT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5968967"/>
              <a:ext cx="13573676" cy="5461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240"/>
                </a:lnSpc>
              </a:pPr>
              <a:r>
                <a:rPr lang="en-US" sz="2700" b="1" dirty="0">
                  <a:solidFill>
                    <a:srgbClr val="F1EEEE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 </a:t>
              </a:r>
              <a:r>
                <a:rPr lang="en-US" sz="2700" b="1" dirty="0" err="1">
                  <a:solidFill>
                    <a:srgbClr val="F1EEEE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Turma</a:t>
              </a:r>
              <a:r>
                <a:rPr lang="en-US" sz="2700" b="1" dirty="0">
                  <a:solidFill>
                    <a:srgbClr val="F1EEEE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 - 1ADSA</a:t>
              </a:r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028700" y="7262193"/>
            <a:ext cx="8714780" cy="4317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 i="1" dirty="0">
                <a:solidFill>
                  <a:srgbClr val="F1EEEE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 Program Evaluation and Review Technique</a:t>
            </a: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6275864" y="-1513365"/>
            <a:ext cx="13313729" cy="13313729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145DA0"/>
            </a:solid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4" name="Freeform 4"/>
          <p:cNvSpPr/>
          <p:nvPr/>
        </p:nvSpPr>
        <p:spPr>
          <a:xfrm>
            <a:off x="7037865" y="1028700"/>
            <a:ext cx="4959447" cy="2789689"/>
          </a:xfrm>
          <a:custGeom>
            <a:avLst/>
            <a:gdLst/>
            <a:ahLst/>
            <a:cxnLst/>
            <a:rect l="l" t="t" r="r" b="b"/>
            <a:pathLst>
              <a:path w="4959447" h="2789689">
                <a:moveTo>
                  <a:pt x="0" y="0"/>
                </a:moveTo>
                <a:lnTo>
                  <a:pt x="4959447" y="0"/>
                </a:lnTo>
                <a:lnTo>
                  <a:pt x="4959447" y="2789689"/>
                </a:lnTo>
                <a:lnTo>
                  <a:pt x="0" y="27896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Freeform 5"/>
          <p:cNvSpPr/>
          <p:nvPr/>
        </p:nvSpPr>
        <p:spPr>
          <a:xfrm>
            <a:off x="13547585" y="705853"/>
            <a:ext cx="3711715" cy="3244803"/>
          </a:xfrm>
          <a:custGeom>
            <a:avLst/>
            <a:gdLst/>
            <a:ahLst/>
            <a:cxnLst/>
            <a:rect l="l" t="t" r="r" b="b"/>
            <a:pathLst>
              <a:path w="3711715" h="3244803">
                <a:moveTo>
                  <a:pt x="0" y="0"/>
                </a:moveTo>
                <a:lnTo>
                  <a:pt x="3711715" y="0"/>
                </a:lnTo>
                <a:lnTo>
                  <a:pt x="3711715" y="3244803"/>
                </a:lnTo>
                <a:lnTo>
                  <a:pt x="0" y="324480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Freeform 6"/>
          <p:cNvSpPr/>
          <p:nvPr/>
        </p:nvSpPr>
        <p:spPr>
          <a:xfrm>
            <a:off x="6746484" y="4990593"/>
            <a:ext cx="5807352" cy="3266636"/>
          </a:xfrm>
          <a:custGeom>
            <a:avLst/>
            <a:gdLst/>
            <a:ahLst/>
            <a:cxnLst/>
            <a:rect l="l" t="t" r="r" b="b"/>
            <a:pathLst>
              <a:path w="5807352" h="3266636">
                <a:moveTo>
                  <a:pt x="0" y="0"/>
                </a:moveTo>
                <a:lnTo>
                  <a:pt x="5807352" y="0"/>
                </a:lnTo>
                <a:lnTo>
                  <a:pt x="5807352" y="3266635"/>
                </a:lnTo>
                <a:lnTo>
                  <a:pt x="0" y="326663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Freeform 7"/>
          <p:cNvSpPr/>
          <p:nvPr/>
        </p:nvSpPr>
        <p:spPr>
          <a:xfrm>
            <a:off x="14186283" y="5446085"/>
            <a:ext cx="3073017" cy="3080220"/>
          </a:xfrm>
          <a:custGeom>
            <a:avLst/>
            <a:gdLst/>
            <a:ahLst/>
            <a:cxnLst/>
            <a:rect l="l" t="t" r="r" b="b"/>
            <a:pathLst>
              <a:path w="3073017" h="3080220">
                <a:moveTo>
                  <a:pt x="0" y="0"/>
                </a:moveTo>
                <a:lnTo>
                  <a:pt x="3073017" y="0"/>
                </a:lnTo>
                <a:lnTo>
                  <a:pt x="3073017" y="3080220"/>
                </a:lnTo>
                <a:lnTo>
                  <a:pt x="0" y="308022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8" name="Group 8"/>
          <p:cNvGrpSpPr/>
          <p:nvPr/>
        </p:nvGrpSpPr>
        <p:grpSpPr>
          <a:xfrm>
            <a:off x="488799" y="3818389"/>
            <a:ext cx="5781435" cy="3567001"/>
            <a:chOff x="0" y="0"/>
            <a:chExt cx="7708581" cy="4756001"/>
          </a:xfrm>
        </p:grpSpPr>
        <p:sp>
          <p:nvSpPr>
            <p:cNvPr id="9" name="TextBox 9"/>
            <p:cNvSpPr txBox="1"/>
            <p:nvPr/>
          </p:nvSpPr>
          <p:spPr>
            <a:xfrm>
              <a:off x="0" y="9525"/>
              <a:ext cx="7708581" cy="33093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9888"/>
                </a:lnSpc>
              </a:pPr>
              <a:r>
                <a:rPr lang="en-US" sz="8240" b="1" spc="-164" dirty="0">
                  <a:solidFill>
                    <a:srgbClr val="FFFFFF"/>
                  </a:solidFill>
                  <a:latin typeface="Antonio Bold"/>
                  <a:ea typeface="Antonio Bold"/>
                  <a:cs typeface="Antonio Bold"/>
                  <a:sym typeface="Antonio Bold"/>
                </a:rPr>
                <a:t>EMPRESAS </a:t>
              </a:r>
            </a:p>
            <a:p>
              <a:pPr marL="0" lvl="0" indent="0" algn="just">
                <a:lnSpc>
                  <a:spcPts val="9888"/>
                </a:lnSpc>
              </a:pPr>
              <a:r>
                <a:rPr lang="en-US" sz="8240" b="1" spc="-164" dirty="0">
                  <a:solidFill>
                    <a:srgbClr val="FFFFFF"/>
                  </a:solidFill>
                  <a:latin typeface="Antonio Bold"/>
                  <a:ea typeface="Antonio Bold"/>
                  <a:cs typeface="Antonio Bold"/>
                  <a:sym typeface="Antonio Bold"/>
                </a:rPr>
                <a:t>UTILIZADORAS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4209047"/>
              <a:ext cx="7708581" cy="5469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460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7141456" y="3808864"/>
            <a:ext cx="4752265" cy="723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90"/>
              </a:lnSpc>
            </a:pPr>
            <a:r>
              <a:rPr lang="en-US" sz="2300" dirty="0" err="1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Desenvolvimento</a:t>
            </a:r>
            <a:r>
              <a:rPr lang="en-US" sz="2300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de software e </a:t>
            </a:r>
            <a:r>
              <a:rPr lang="en-US" sz="2300" dirty="0" err="1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integração</a:t>
            </a:r>
            <a:r>
              <a:rPr lang="en-US" sz="2300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de </a:t>
            </a:r>
            <a:r>
              <a:rPr lang="en-US" sz="2300" dirty="0" err="1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sistemas</a:t>
            </a:r>
            <a:endParaRPr lang="en-US" sz="2300" dirty="0">
              <a:solidFill>
                <a:srgbClr val="FFFFFF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3027310" y="3808864"/>
            <a:ext cx="4752265" cy="723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90"/>
              </a:lnSpc>
            </a:pPr>
            <a:r>
              <a:rPr lang="en-US" sz="2300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sz="2300" dirty="0" err="1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Manufatura</a:t>
            </a:r>
            <a:r>
              <a:rPr lang="en-US" sz="2300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e </a:t>
            </a:r>
            <a:r>
              <a:rPr lang="en-US" sz="2300" dirty="0" err="1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desenvolvimento</a:t>
            </a:r>
            <a:r>
              <a:rPr lang="en-US" sz="2300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de </a:t>
            </a:r>
            <a:r>
              <a:rPr lang="en-US" sz="2300" dirty="0" err="1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produtos</a:t>
            </a:r>
            <a:endParaRPr lang="en-US" sz="2300" dirty="0">
              <a:solidFill>
                <a:srgbClr val="FFFFFF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7141456" y="8516780"/>
            <a:ext cx="4752265" cy="1094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90"/>
              </a:lnSpc>
            </a:pPr>
            <a:r>
              <a:rPr lang="en-US" sz="230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Missões Apollo e projetos de exploração de Marte</a:t>
            </a:r>
          </a:p>
          <a:p>
            <a:pPr algn="ctr">
              <a:lnSpc>
                <a:spcPts val="2990"/>
              </a:lnSpc>
            </a:pPr>
            <a:endParaRPr lang="en-US" sz="2300">
              <a:solidFill>
                <a:srgbClr val="FFFFFF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3027310" y="8516780"/>
            <a:ext cx="4752265" cy="1094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90"/>
              </a:lnSpc>
            </a:pPr>
            <a:r>
              <a:rPr lang="en-US" sz="230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Desenvolvimento de chips, projetos de pesquisa e desenvolvimento</a:t>
            </a: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3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3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3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85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6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6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6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450"/>
                            </p:stCondLst>
                            <p:childTnLst>
                              <p:par>
                                <p:cTn id="2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3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3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3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800"/>
                            </p:stCondLst>
                            <p:childTnLst>
                              <p:par>
                                <p:cTn id="2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6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6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6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400"/>
                            </p:stCondLst>
                            <p:childTnLst>
                              <p:par>
                                <p:cTn id="3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3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3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3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750"/>
                            </p:stCondLst>
                            <p:childTnLst>
                              <p:par>
                                <p:cTn id="4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6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6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6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350"/>
                            </p:stCondLst>
                            <p:childTnLst>
                              <p:par>
                                <p:cTn id="4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3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3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3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700"/>
                            </p:stCondLst>
                            <p:childTnLst>
                              <p:par>
                                <p:cTn id="5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6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6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6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11" grpId="0"/>
      <p:bldP spid="12" grpId="0"/>
      <p:bldP spid="13" grpId="0"/>
      <p:bldP spid="1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683520" y="1590911"/>
            <a:ext cx="2651835" cy="2651835"/>
          </a:xfrm>
          <a:custGeom>
            <a:avLst/>
            <a:gdLst/>
            <a:ahLst/>
            <a:cxnLst/>
            <a:rect l="l" t="t" r="r" b="b"/>
            <a:pathLst>
              <a:path w="2651835" h="2651835">
                <a:moveTo>
                  <a:pt x="0" y="0"/>
                </a:moveTo>
                <a:lnTo>
                  <a:pt x="2651835" y="0"/>
                </a:lnTo>
                <a:lnTo>
                  <a:pt x="2651835" y="2651835"/>
                </a:lnTo>
                <a:lnTo>
                  <a:pt x="0" y="26518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3" name="Group 3"/>
          <p:cNvGrpSpPr/>
          <p:nvPr/>
        </p:nvGrpSpPr>
        <p:grpSpPr>
          <a:xfrm>
            <a:off x="10637321" y="2636321"/>
            <a:ext cx="7650679" cy="7650679"/>
            <a:chOff x="0" y="0"/>
            <a:chExt cx="3331210" cy="333121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331210" cy="3331210"/>
            </a:xfrm>
            <a:custGeom>
              <a:avLst/>
              <a:gdLst/>
              <a:ahLst/>
              <a:cxnLst/>
              <a:rect l="l" t="t" r="r" b="b"/>
              <a:pathLst>
                <a:path w="3331210" h="3331210">
                  <a:moveTo>
                    <a:pt x="3331210" y="3331210"/>
                  </a:moveTo>
                  <a:lnTo>
                    <a:pt x="0" y="3331210"/>
                  </a:lnTo>
                  <a:cubicBezTo>
                    <a:pt x="0" y="1490980"/>
                    <a:pt x="1490980" y="0"/>
                    <a:pt x="3331210" y="0"/>
                  </a:cubicBezTo>
                  <a:lnTo>
                    <a:pt x="3331210" y="3331210"/>
                  </a:lnTo>
                  <a:close/>
                </a:path>
              </a:pathLst>
            </a:custGeom>
            <a:blipFill>
              <a:blip r:embed="rId4"/>
              <a:stretch>
                <a:fillRect l="-25000" r="-25000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196972" y="3550673"/>
            <a:ext cx="10434893" cy="31577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2642"/>
              </a:lnSpc>
            </a:pPr>
            <a:r>
              <a:rPr lang="en-US" sz="9030" b="1" spc="550" dirty="0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OBRIGADO PELA ATENÇÃO</a:t>
            </a:r>
          </a:p>
        </p:txBody>
      </p:sp>
      <p:sp>
        <p:nvSpPr>
          <p:cNvPr id="6" name="Freeform 6"/>
          <p:cNvSpPr/>
          <p:nvPr/>
        </p:nvSpPr>
        <p:spPr>
          <a:xfrm>
            <a:off x="-789475" y="-570381"/>
            <a:ext cx="2651835" cy="2651835"/>
          </a:xfrm>
          <a:custGeom>
            <a:avLst/>
            <a:gdLst/>
            <a:ahLst/>
            <a:cxnLst/>
            <a:rect l="l" t="t" r="r" b="b"/>
            <a:pathLst>
              <a:path w="2651835" h="2651835">
                <a:moveTo>
                  <a:pt x="0" y="0"/>
                </a:moveTo>
                <a:lnTo>
                  <a:pt x="2651836" y="0"/>
                </a:lnTo>
                <a:lnTo>
                  <a:pt x="2651836" y="2651835"/>
                </a:lnTo>
                <a:lnTo>
                  <a:pt x="0" y="26518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</p:spTree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4925335" y="1407881"/>
            <a:ext cx="8437330" cy="12273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625"/>
              </a:lnSpc>
              <a:spcBef>
                <a:spcPct val="0"/>
              </a:spcBef>
            </a:pPr>
            <a:r>
              <a:rPr lang="en-US" sz="8020" b="1" dirty="0">
                <a:solidFill>
                  <a:srgbClr val="56AEFF"/>
                </a:solidFill>
                <a:latin typeface="Now Bold"/>
                <a:ea typeface="Now Bold"/>
                <a:cs typeface="Now Bold"/>
                <a:sym typeface="Now Bold"/>
              </a:rPr>
              <a:t>INTEGRANTES</a:t>
            </a:r>
          </a:p>
        </p:txBody>
      </p:sp>
      <p:grpSp>
        <p:nvGrpSpPr>
          <p:cNvPr id="29" name="Agrupar 28">
            <a:extLst>
              <a:ext uri="{FF2B5EF4-FFF2-40B4-BE49-F238E27FC236}">
                <a16:creationId xmlns:a16="http://schemas.microsoft.com/office/drawing/2014/main" id="{01FA04C9-2971-8636-D07E-EEEC87559271}"/>
              </a:ext>
            </a:extLst>
          </p:cNvPr>
          <p:cNvGrpSpPr/>
          <p:nvPr/>
        </p:nvGrpSpPr>
        <p:grpSpPr>
          <a:xfrm>
            <a:off x="2063258" y="3540748"/>
            <a:ext cx="4465368" cy="1816576"/>
            <a:chOff x="2063258" y="3540748"/>
            <a:chExt cx="4465368" cy="1816576"/>
          </a:xfrm>
        </p:grpSpPr>
        <p:grpSp>
          <p:nvGrpSpPr>
            <p:cNvPr id="2" name="Group 2"/>
            <p:cNvGrpSpPr/>
            <p:nvPr/>
          </p:nvGrpSpPr>
          <p:grpSpPr>
            <a:xfrm>
              <a:off x="2063258" y="3540748"/>
              <a:ext cx="4465368" cy="1816576"/>
              <a:chOff x="0" y="0"/>
              <a:chExt cx="1694977" cy="689541"/>
            </a:xfrm>
          </p:grpSpPr>
          <p:sp>
            <p:nvSpPr>
              <p:cNvPr id="3" name="Freeform 3"/>
              <p:cNvSpPr/>
              <p:nvPr/>
            </p:nvSpPr>
            <p:spPr>
              <a:xfrm>
                <a:off x="0" y="0"/>
                <a:ext cx="1694977" cy="689541"/>
              </a:xfrm>
              <a:custGeom>
                <a:avLst/>
                <a:gdLst/>
                <a:ahLst/>
                <a:cxnLst/>
                <a:rect l="l" t="t" r="r" b="b"/>
                <a:pathLst>
                  <a:path w="1694977" h="689541">
                    <a:moveTo>
                      <a:pt x="0" y="0"/>
                    </a:moveTo>
                    <a:lnTo>
                      <a:pt x="1694977" y="0"/>
                    </a:lnTo>
                    <a:lnTo>
                      <a:pt x="1694977" y="689541"/>
                    </a:lnTo>
                    <a:lnTo>
                      <a:pt x="0" y="689541"/>
                    </a:lnTo>
                    <a:close/>
                  </a:path>
                </a:pathLst>
              </a:custGeom>
              <a:solidFill>
                <a:srgbClr val="145DA0"/>
              </a:solidFill>
              <a:ln w="9525" cap="sq">
                <a:solidFill>
                  <a:srgbClr val="FFFFFF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" name="TextBox 4"/>
              <p:cNvSpPr txBox="1"/>
              <p:nvPr/>
            </p:nvSpPr>
            <p:spPr>
              <a:xfrm>
                <a:off x="0" y="-38100"/>
                <a:ext cx="1694977" cy="72764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83"/>
                  </a:lnSpc>
                </a:pPr>
                <a:endParaRPr/>
              </a:p>
            </p:txBody>
          </p:sp>
        </p:grpSp>
        <p:sp>
          <p:nvSpPr>
            <p:cNvPr id="6" name="TextBox 6"/>
            <p:cNvSpPr txBox="1"/>
            <p:nvPr/>
          </p:nvSpPr>
          <p:spPr>
            <a:xfrm>
              <a:off x="2554059" y="4084911"/>
              <a:ext cx="3478276" cy="6029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998"/>
                </a:lnSpc>
              </a:pPr>
              <a:r>
                <a:rPr lang="en-US" sz="3622" dirty="0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JOÃO PEDRO</a:t>
              </a:r>
            </a:p>
          </p:txBody>
        </p:sp>
      </p:grpSp>
      <p:grpSp>
        <p:nvGrpSpPr>
          <p:cNvPr id="30" name="Agrupar 29">
            <a:extLst>
              <a:ext uri="{FF2B5EF4-FFF2-40B4-BE49-F238E27FC236}">
                <a16:creationId xmlns:a16="http://schemas.microsoft.com/office/drawing/2014/main" id="{685F004B-92E1-C366-3FF8-E31A9B06702A}"/>
              </a:ext>
            </a:extLst>
          </p:cNvPr>
          <p:cNvGrpSpPr/>
          <p:nvPr/>
        </p:nvGrpSpPr>
        <p:grpSpPr>
          <a:xfrm>
            <a:off x="6911316" y="3540748"/>
            <a:ext cx="4465368" cy="1816576"/>
            <a:chOff x="6911316" y="3540748"/>
            <a:chExt cx="4465368" cy="1816576"/>
          </a:xfrm>
        </p:grpSpPr>
        <p:grpSp>
          <p:nvGrpSpPr>
            <p:cNvPr id="7" name="Group 7"/>
            <p:cNvGrpSpPr/>
            <p:nvPr/>
          </p:nvGrpSpPr>
          <p:grpSpPr>
            <a:xfrm>
              <a:off x="6911316" y="3540748"/>
              <a:ext cx="4465368" cy="1816576"/>
              <a:chOff x="0" y="0"/>
              <a:chExt cx="1694977" cy="689541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1694977" cy="689541"/>
              </a:xfrm>
              <a:custGeom>
                <a:avLst/>
                <a:gdLst/>
                <a:ahLst/>
                <a:cxnLst/>
                <a:rect l="l" t="t" r="r" b="b"/>
                <a:pathLst>
                  <a:path w="1694977" h="689541">
                    <a:moveTo>
                      <a:pt x="0" y="0"/>
                    </a:moveTo>
                    <a:lnTo>
                      <a:pt x="1694977" y="0"/>
                    </a:lnTo>
                    <a:lnTo>
                      <a:pt x="1694977" y="689541"/>
                    </a:lnTo>
                    <a:lnTo>
                      <a:pt x="0" y="689541"/>
                    </a:lnTo>
                    <a:close/>
                  </a:path>
                </a:pathLst>
              </a:custGeom>
              <a:solidFill>
                <a:srgbClr val="145DA0"/>
              </a:solidFill>
              <a:ln w="9525" cap="sq">
                <a:solidFill>
                  <a:srgbClr val="FFFFFF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9" name="TextBox 9"/>
              <p:cNvSpPr txBox="1"/>
              <p:nvPr/>
            </p:nvSpPr>
            <p:spPr>
              <a:xfrm>
                <a:off x="0" y="-38100"/>
                <a:ext cx="1694977" cy="72764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83"/>
                  </a:lnSpc>
                </a:pPr>
                <a:endParaRPr/>
              </a:p>
            </p:txBody>
          </p:sp>
        </p:grpSp>
        <p:sp>
          <p:nvSpPr>
            <p:cNvPr id="13" name="TextBox 13"/>
            <p:cNvSpPr txBox="1"/>
            <p:nvPr/>
          </p:nvSpPr>
          <p:spPr>
            <a:xfrm>
              <a:off x="7404862" y="4084911"/>
              <a:ext cx="3478276" cy="6029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998"/>
                </a:lnSpc>
              </a:pPr>
              <a:r>
                <a:rPr lang="en-US" sz="3622" dirty="0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LUCAS AIELLO</a:t>
              </a:r>
            </a:p>
          </p:txBody>
        </p:sp>
      </p:grpSp>
      <p:grpSp>
        <p:nvGrpSpPr>
          <p:cNvPr id="31" name="Agrupar 30">
            <a:extLst>
              <a:ext uri="{FF2B5EF4-FFF2-40B4-BE49-F238E27FC236}">
                <a16:creationId xmlns:a16="http://schemas.microsoft.com/office/drawing/2014/main" id="{DBCA18F8-A0D6-7393-0C7B-B853F5E0E85F}"/>
              </a:ext>
            </a:extLst>
          </p:cNvPr>
          <p:cNvGrpSpPr/>
          <p:nvPr/>
        </p:nvGrpSpPr>
        <p:grpSpPr>
          <a:xfrm>
            <a:off x="11757684" y="3540748"/>
            <a:ext cx="4465368" cy="1816576"/>
            <a:chOff x="11757684" y="3540748"/>
            <a:chExt cx="4465368" cy="1816576"/>
          </a:xfrm>
        </p:grpSpPr>
        <p:grpSp>
          <p:nvGrpSpPr>
            <p:cNvPr id="10" name="Group 10"/>
            <p:cNvGrpSpPr/>
            <p:nvPr/>
          </p:nvGrpSpPr>
          <p:grpSpPr>
            <a:xfrm>
              <a:off x="11757684" y="3540748"/>
              <a:ext cx="4465368" cy="1816576"/>
              <a:chOff x="0" y="0"/>
              <a:chExt cx="1694977" cy="689541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1694977" cy="689541"/>
              </a:xfrm>
              <a:custGeom>
                <a:avLst/>
                <a:gdLst/>
                <a:ahLst/>
                <a:cxnLst/>
                <a:rect l="l" t="t" r="r" b="b"/>
                <a:pathLst>
                  <a:path w="1694977" h="689541">
                    <a:moveTo>
                      <a:pt x="0" y="0"/>
                    </a:moveTo>
                    <a:lnTo>
                      <a:pt x="1694977" y="0"/>
                    </a:lnTo>
                    <a:lnTo>
                      <a:pt x="1694977" y="689541"/>
                    </a:lnTo>
                    <a:lnTo>
                      <a:pt x="0" y="689541"/>
                    </a:lnTo>
                    <a:close/>
                  </a:path>
                </a:pathLst>
              </a:custGeom>
              <a:solidFill>
                <a:srgbClr val="145DA0"/>
              </a:solidFill>
              <a:ln w="9525" cap="sq">
                <a:solidFill>
                  <a:srgbClr val="FFFFFF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12" name="TextBox 12"/>
              <p:cNvSpPr txBox="1"/>
              <p:nvPr/>
            </p:nvSpPr>
            <p:spPr>
              <a:xfrm>
                <a:off x="0" y="-38100"/>
                <a:ext cx="1694977" cy="72764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83"/>
                  </a:lnSpc>
                </a:pPr>
                <a:endParaRPr/>
              </a:p>
            </p:txBody>
          </p:sp>
        </p:grpSp>
        <p:sp>
          <p:nvSpPr>
            <p:cNvPr id="14" name="TextBox 14"/>
            <p:cNvSpPr txBox="1"/>
            <p:nvPr/>
          </p:nvSpPr>
          <p:spPr>
            <a:xfrm>
              <a:off x="12005334" y="4084911"/>
              <a:ext cx="3970068" cy="6029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998"/>
                </a:lnSpc>
              </a:pPr>
              <a:r>
                <a:rPr lang="en-US" sz="3622" dirty="0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LUCAS PEREIRA</a:t>
              </a:r>
            </a:p>
          </p:txBody>
        </p:sp>
      </p:grpSp>
      <p:grpSp>
        <p:nvGrpSpPr>
          <p:cNvPr id="32" name="Agrupar 31">
            <a:extLst>
              <a:ext uri="{FF2B5EF4-FFF2-40B4-BE49-F238E27FC236}">
                <a16:creationId xmlns:a16="http://schemas.microsoft.com/office/drawing/2014/main" id="{5A121EC7-D298-B29C-B145-2F7B6599B05A}"/>
              </a:ext>
            </a:extLst>
          </p:cNvPr>
          <p:cNvGrpSpPr/>
          <p:nvPr/>
        </p:nvGrpSpPr>
        <p:grpSpPr>
          <a:xfrm>
            <a:off x="2063258" y="6080498"/>
            <a:ext cx="4465368" cy="1816576"/>
            <a:chOff x="2063258" y="6080498"/>
            <a:chExt cx="4465368" cy="1816576"/>
          </a:xfrm>
        </p:grpSpPr>
        <p:grpSp>
          <p:nvGrpSpPr>
            <p:cNvPr id="15" name="Group 15"/>
            <p:cNvGrpSpPr/>
            <p:nvPr/>
          </p:nvGrpSpPr>
          <p:grpSpPr>
            <a:xfrm>
              <a:off x="2063258" y="6080498"/>
              <a:ext cx="4465368" cy="1816576"/>
              <a:chOff x="0" y="0"/>
              <a:chExt cx="1694977" cy="68954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1694977" cy="689541"/>
              </a:xfrm>
              <a:custGeom>
                <a:avLst/>
                <a:gdLst/>
                <a:ahLst/>
                <a:cxnLst/>
                <a:rect l="l" t="t" r="r" b="b"/>
                <a:pathLst>
                  <a:path w="1694977" h="689541">
                    <a:moveTo>
                      <a:pt x="0" y="0"/>
                    </a:moveTo>
                    <a:lnTo>
                      <a:pt x="1694977" y="0"/>
                    </a:lnTo>
                    <a:lnTo>
                      <a:pt x="1694977" y="689541"/>
                    </a:lnTo>
                    <a:lnTo>
                      <a:pt x="0" y="689541"/>
                    </a:lnTo>
                    <a:close/>
                  </a:path>
                </a:pathLst>
              </a:custGeom>
              <a:solidFill>
                <a:srgbClr val="145DA0"/>
              </a:solidFill>
              <a:ln w="9525" cap="sq">
                <a:solidFill>
                  <a:srgbClr val="FFFFFF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38100"/>
                <a:ext cx="1694977" cy="72764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83"/>
                  </a:lnSpc>
                </a:pPr>
                <a:endParaRPr/>
              </a:p>
            </p:txBody>
          </p:sp>
        </p:grpSp>
        <p:sp>
          <p:nvSpPr>
            <p:cNvPr id="18" name="TextBox 18"/>
            <p:cNvSpPr txBox="1"/>
            <p:nvPr/>
          </p:nvSpPr>
          <p:spPr>
            <a:xfrm>
              <a:off x="2554059" y="6624661"/>
              <a:ext cx="3478276" cy="6029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998"/>
                </a:lnSpc>
              </a:pPr>
              <a:r>
                <a:rPr lang="en-US" sz="3622" dirty="0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MIGUEL ANGEL</a:t>
              </a:r>
            </a:p>
          </p:txBody>
        </p:sp>
      </p:grpSp>
      <p:grpSp>
        <p:nvGrpSpPr>
          <p:cNvPr id="33" name="Agrupar 32">
            <a:extLst>
              <a:ext uri="{FF2B5EF4-FFF2-40B4-BE49-F238E27FC236}">
                <a16:creationId xmlns:a16="http://schemas.microsoft.com/office/drawing/2014/main" id="{68340CAF-D267-DA82-04CF-F5E9EF2C63E3}"/>
              </a:ext>
            </a:extLst>
          </p:cNvPr>
          <p:cNvGrpSpPr/>
          <p:nvPr/>
        </p:nvGrpSpPr>
        <p:grpSpPr>
          <a:xfrm>
            <a:off x="6839743" y="6061056"/>
            <a:ext cx="4608513" cy="1816576"/>
            <a:chOff x="6839743" y="6061056"/>
            <a:chExt cx="4608513" cy="1816576"/>
          </a:xfrm>
        </p:grpSpPr>
        <p:grpSp>
          <p:nvGrpSpPr>
            <p:cNvPr id="19" name="Group 19"/>
            <p:cNvGrpSpPr/>
            <p:nvPr/>
          </p:nvGrpSpPr>
          <p:grpSpPr>
            <a:xfrm>
              <a:off x="6911316" y="6061056"/>
              <a:ext cx="4465368" cy="1816576"/>
              <a:chOff x="0" y="0"/>
              <a:chExt cx="1694977" cy="689541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1694977" cy="689541"/>
              </a:xfrm>
              <a:custGeom>
                <a:avLst/>
                <a:gdLst/>
                <a:ahLst/>
                <a:cxnLst/>
                <a:rect l="l" t="t" r="r" b="b"/>
                <a:pathLst>
                  <a:path w="1694977" h="689541">
                    <a:moveTo>
                      <a:pt x="0" y="0"/>
                    </a:moveTo>
                    <a:lnTo>
                      <a:pt x="1694977" y="0"/>
                    </a:lnTo>
                    <a:lnTo>
                      <a:pt x="1694977" y="689541"/>
                    </a:lnTo>
                    <a:lnTo>
                      <a:pt x="0" y="689541"/>
                    </a:lnTo>
                    <a:close/>
                  </a:path>
                </a:pathLst>
              </a:custGeom>
              <a:solidFill>
                <a:srgbClr val="145DA0"/>
              </a:solidFill>
              <a:ln w="9525" cap="sq">
                <a:solidFill>
                  <a:srgbClr val="FFFFFF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21" name="TextBox 21"/>
              <p:cNvSpPr txBox="1"/>
              <p:nvPr/>
            </p:nvSpPr>
            <p:spPr>
              <a:xfrm>
                <a:off x="0" y="-38100"/>
                <a:ext cx="1694977" cy="72764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83"/>
                  </a:lnSpc>
                </a:pPr>
                <a:endParaRPr/>
              </a:p>
            </p:txBody>
          </p:sp>
        </p:grpSp>
        <p:sp>
          <p:nvSpPr>
            <p:cNvPr id="22" name="TextBox 22"/>
            <p:cNvSpPr txBox="1"/>
            <p:nvPr/>
          </p:nvSpPr>
          <p:spPr>
            <a:xfrm>
              <a:off x="6839743" y="6644102"/>
              <a:ext cx="4608513" cy="6029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998"/>
                </a:lnSpc>
              </a:pPr>
              <a:r>
                <a:rPr lang="en-US" sz="3622" dirty="0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SHELLY NADUDVARI</a:t>
              </a:r>
            </a:p>
          </p:txBody>
        </p:sp>
      </p:grpSp>
      <p:grpSp>
        <p:nvGrpSpPr>
          <p:cNvPr id="34" name="Agrupar 33">
            <a:extLst>
              <a:ext uri="{FF2B5EF4-FFF2-40B4-BE49-F238E27FC236}">
                <a16:creationId xmlns:a16="http://schemas.microsoft.com/office/drawing/2014/main" id="{96D95A58-D58E-9EDB-D80B-7632C600FFE4}"/>
              </a:ext>
            </a:extLst>
          </p:cNvPr>
          <p:cNvGrpSpPr/>
          <p:nvPr/>
        </p:nvGrpSpPr>
        <p:grpSpPr>
          <a:xfrm>
            <a:off x="11757684" y="6041615"/>
            <a:ext cx="4465368" cy="1816576"/>
            <a:chOff x="11757684" y="6041615"/>
            <a:chExt cx="4465368" cy="1816576"/>
          </a:xfrm>
        </p:grpSpPr>
        <p:grpSp>
          <p:nvGrpSpPr>
            <p:cNvPr id="23" name="Group 23"/>
            <p:cNvGrpSpPr/>
            <p:nvPr/>
          </p:nvGrpSpPr>
          <p:grpSpPr>
            <a:xfrm>
              <a:off x="11757684" y="6041615"/>
              <a:ext cx="4465368" cy="1816576"/>
              <a:chOff x="0" y="0"/>
              <a:chExt cx="1694977" cy="689541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1694977" cy="689541"/>
              </a:xfrm>
              <a:custGeom>
                <a:avLst/>
                <a:gdLst/>
                <a:ahLst/>
                <a:cxnLst/>
                <a:rect l="l" t="t" r="r" b="b"/>
                <a:pathLst>
                  <a:path w="1694977" h="689541">
                    <a:moveTo>
                      <a:pt x="0" y="0"/>
                    </a:moveTo>
                    <a:lnTo>
                      <a:pt x="1694977" y="0"/>
                    </a:lnTo>
                    <a:lnTo>
                      <a:pt x="1694977" y="689541"/>
                    </a:lnTo>
                    <a:lnTo>
                      <a:pt x="0" y="689541"/>
                    </a:lnTo>
                    <a:close/>
                  </a:path>
                </a:pathLst>
              </a:custGeom>
              <a:solidFill>
                <a:srgbClr val="145DA0"/>
              </a:solidFill>
              <a:ln w="9525" cap="sq">
                <a:solidFill>
                  <a:srgbClr val="FFFFFF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25" name="TextBox 25"/>
              <p:cNvSpPr txBox="1"/>
              <p:nvPr/>
            </p:nvSpPr>
            <p:spPr>
              <a:xfrm>
                <a:off x="0" y="-38100"/>
                <a:ext cx="1694977" cy="72764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83"/>
                  </a:lnSpc>
                </a:pPr>
                <a:endParaRPr/>
              </a:p>
            </p:txBody>
          </p:sp>
        </p:grpSp>
        <p:sp>
          <p:nvSpPr>
            <p:cNvPr id="26" name="TextBox 26"/>
            <p:cNvSpPr txBox="1"/>
            <p:nvPr/>
          </p:nvSpPr>
          <p:spPr>
            <a:xfrm>
              <a:off x="12005334" y="6585779"/>
              <a:ext cx="3970068" cy="6029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998"/>
                </a:lnSpc>
              </a:pPr>
              <a:r>
                <a:rPr lang="en-US" sz="3622" dirty="0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THIAGO SANCHEZ</a:t>
              </a:r>
            </a:p>
          </p:txBody>
        </p:sp>
      </p:grpSp>
      <p:sp>
        <p:nvSpPr>
          <p:cNvPr id="27" name="Freeform 27"/>
          <p:cNvSpPr/>
          <p:nvPr/>
        </p:nvSpPr>
        <p:spPr>
          <a:xfrm rot="-10800000">
            <a:off x="13716000" y="-2798190"/>
            <a:ext cx="6452848" cy="5596379"/>
          </a:xfrm>
          <a:custGeom>
            <a:avLst/>
            <a:gdLst/>
            <a:ahLst/>
            <a:cxnLst/>
            <a:rect l="l" t="t" r="r" b="b"/>
            <a:pathLst>
              <a:path w="6452848" h="5596379">
                <a:moveTo>
                  <a:pt x="0" y="0"/>
                </a:moveTo>
                <a:lnTo>
                  <a:pt x="6452848" y="0"/>
                </a:lnTo>
                <a:lnTo>
                  <a:pt x="6452848" y="5596380"/>
                </a:lnTo>
                <a:lnTo>
                  <a:pt x="0" y="55963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8" name="Freeform 28"/>
          <p:cNvSpPr/>
          <p:nvPr/>
        </p:nvSpPr>
        <p:spPr>
          <a:xfrm>
            <a:off x="-3433137" y="7897073"/>
            <a:ext cx="6452848" cy="5596379"/>
          </a:xfrm>
          <a:custGeom>
            <a:avLst/>
            <a:gdLst/>
            <a:ahLst/>
            <a:cxnLst/>
            <a:rect l="l" t="t" r="r" b="b"/>
            <a:pathLst>
              <a:path w="6452848" h="5596379">
                <a:moveTo>
                  <a:pt x="0" y="0"/>
                </a:moveTo>
                <a:lnTo>
                  <a:pt x="6452849" y="0"/>
                </a:lnTo>
                <a:lnTo>
                  <a:pt x="6452849" y="5596380"/>
                </a:lnTo>
                <a:lnTo>
                  <a:pt x="0" y="55963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250"/>
                            </p:stCondLst>
                            <p:childTnLst>
                              <p:par>
                                <p:cTn id="2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7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750"/>
                            </p:stCondLst>
                            <p:childTnLst>
                              <p:par>
                                <p:cTn id="3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500"/>
                            </p:stCondLst>
                            <p:childTnLst>
                              <p:par>
                                <p:cTn id="4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7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-6286157" y="0"/>
            <a:ext cx="15430157" cy="10545890"/>
            <a:chOff x="0" y="0"/>
            <a:chExt cx="5508856" cy="376508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508856" cy="3765081"/>
            </a:xfrm>
            <a:custGeom>
              <a:avLst/>
              <a:gdLst/>
              <a:ahLst/>
              <a:cxnLst/>
              <a:rect l="l" t="t" r="r" b="b"/>
              <a:pathLst>
                <a:path w="5508856" h="3765081">
                  <a:moveTo>
                    <a:pt x="0" y="0"/>
                  </a:moveTo>
                  <a:lnTo>
                    <a:pt x="3335085" y="0"/>
                  </a:lnTo>
                  <a:lnTo>
                    <a:pt x="5508856" y="3765081"/>
                  </a:lnTo>
                  <a:lnTo>
                    <a:pt x="2173770" y="37650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945B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Freeform 4"/>
            <p:cNvSpPr/>
            <p:nvPr/>
          </p:nvSpPr>
          <p:spPr>
            <a:xfrm>
              <a:off x="0" y="0"/>
              <a:ext cx="5508856" cy="3765081"/>
            </a:xfrm>
            <a:custGeom>
              <a:avLst/>
              <a:gdLst/>
              <a:ahLst/>
              <a:cxnLst/>
              <a:rect l="l" t="t" r="r" b="b"/>
              <a:pathLst>
                <a:path w="5508856" h="3765081">
                  <a:moveTo>
                    <a:pt x="0" y="0"/>
                  </a:moveTo>
                  <a:lnTo>
                    <a:pt x="3335085" y="0"/>
                  </a:lnTo>
                  <a:lnTo>
                    <a:pt x="5508856" y="3765081"/>
                  </a:lnTo>
                  <a:lnTo>
                    <a:pt x="2173770" y="37650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259" r="-1259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5" name="Freeform 5"/>
          <p:cNvSpPr/>
          <p:nvPr/>
        </p:nvSpPr>
        <p:spPr>
          <a:xfrm>
            <a:off x="-2622339" y="7919689"/>
            <a:ext cx="6452848" cy="5596379"/>
          </a:xfrm>
          <a:custGeom>
            <a:avLst/>
            <a:gdLst/>
            <a:ahLst/>
            <a:cxnLst/>
            <a:rect l="l" t="t" r="r" b="b"/>
            <a:pathLst>
              <a:path w="6452848" h="5596379">
                <a:moveTo>
                  <a:pt x="0" y="0"/>
                </a:moveTo>
                <a:lnTo>
                  <a:pt x="6452849" y="0"/>
                </a:lnTo>
                <a:lnTo>
                  <a:pt x="6452849" y="5596379"/>
                </a:lnTo>
                <a:lnTo>
                  <a:pt x="0" y="559637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Freeform 6"/>
          <p:cNvSpPr/>
          <p:nvPr/>
        </p:nvSpPr>
        <p:spPr>
          <a:xfrm rot="-10800000">
            <a:off x="13367400" y="-2798190"/>
            <a:ext cx="6452848" cy="5596379"/>
          </a:xfrm>
          <a:custGeom>
            <a:avLst/>
            <a:gdLst/>
            <a:ahLst/>
            <a:cxnLst/>
            <a:rect l="l" t="t" r="r" b="b"/>
            <a:pathLst>
              <a:path w="6452848" h="5596379">
                <a:moveTo>
                  <a:pt x="0" y="0"/>
                </a:moveTo>
                <a:lnTo>
                  <a:pt x="6452849" y="0"/>
                </a:lnTo>
                <a:lnTo>
                  <a:pt x="6452849" y="5596380"/>
                </a:lnTo>
                <a:lnTo>
                  <a:pt x="0" y="55963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TextBox 7"/>
          <p:cNvSpPr txBox="1"/>
          <p:nvPr/>
        </p:nvSpPr>
        <p:spPr>
          <a:xfrm>
            <a:off x="7835590" y="1448671"/>
            <a:ext cx="2730698" cy="1184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 b="1" dirty="0">
                <a:solidFill>
                  <a:srgbClr val="F5FFF5"/>
                </a:solidFill>
                <a:latin typeface="Antonio Bold"/>
                <a:ea typeface="Antonio Bold"/>
                <a:cs typeface="Antonio Bold"/>
                <a:sym typeface="Antonio Bold"/>
              </a:rPr>
              <a:t>O QUE É?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835590" y="2930545"/>
            <a:ext cx="9293523" cy="40170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39"/>
              </a:lnSpc>
            </a:pPr>
            <a:r>
              <a:rPr lang="en-US" sz="4599" dirty="0">
                <a:solidFill>
                  <a:srgbClr val="F5FFF5"/>
                </a:solidFill>
                <a:latin typeface="Open Sans"/>
                <a:ea typeface="Open Sans"/>
                <a:cs typeface="Open Sans"/>
                <a:sym typeface="Open Sans"/>
              </a:rPr>
              <a:t>A </a:t>
            </a:r>
            <a:r>
              <a:rPr lang="en-US" sz="4599" dirty="0" err="1">
                <a:solidFill>
                  <a:srgbClr val="F5FFF5"/>
                </a:solidFill>
                <a:latin typeface="Open Sans"/>
                <a:ea typeface="Open Sans"/>
                <a:cs typeface="Open Sans"/>
                <a:sym typeface="Open Sans"/>
              </a:rPr>
              <a:t>técnica</a:t>
            </a:r>
            <a:r>
              <a:rPr lang="en-US" sz="4599" dirty="0">
                <a:solidFill>
                  <a:srgbClr val="F5FFF5"/>
                </a:solidFill>
                <a:latin typeface="Open Sans"/>
                <a:ea typeface="Open Sans"/>
                <a:cs typeface="Open Sans"/>
                <a:sym typeface="Open Sans"/>
              </a:rPr>
              <a:t> é </a:t>
            </a:r>
            <a:r>
              <a:rPr lang="en-US" sz="4599" dirty="0" err="1">
                <a:solidFill>
                  <a:srgbClr val="F5FFF5"/>
                </a:solidFill>
                <a:latin typeface="Open Sans"/>
                <a:ea typeface="Open Sans"/>
                <a:cs typeface="Open Sans"/>
                <a:sym typeface="Open Sans"/>
              </a:rPr>
              <a:t>utilizada</a:t>
            </a:r>
            <a:r>
              <a:rPr lang="en-US" sz="4599" dirty="0">
                <a:solidFill>
                  <a:srgbClr val="F5FFF5"/>
                </a:solidFill>
                <a:latin typeface="Open Sans"/>
                <a:ea typeface="Open Sans"/>
                <a:cs typeface="Open Sans"/>
                <a:sym typeface="Open Sans"/>
              </a:rPr>
              <a:t> para </a:t>
            </a:r>
            <a:r>
              <a:rPr lang="en-US" sz="4599" dirty="0" err="1">
                <a:solidFill>
                  <a:srgbClr val="F5FFF5"/>
                </a:solidFill>
                <a:latin typeface="Open Sans"/>
                <a:ea typeface="Open Sans"/>
                <a:cs typeface="Open Sans"/>
                <a:sym typeface="Open Sans"/>
              </a:rPr>
              <a:t>estimar</a:t>
            </a:r>
            <a:r>
              <a:rPr lang="en-US" sz="4599" dirty="0">
                <a:solidFill>
                  <a:srgbClr val="F5FFF5"/>
                </a:solidFill>
                <a:latin typeface="Open Sans"/>
                <a:ea typeface="Open Sans"/>
                <a:cs typeface="Open Sans"/>
                <a:sym typeface="Open Sans"/>
              </a:rPr>
              <a:t> a </a:t>
            </a:r>
            <a:r>
              <a:rPr lang="en-US" sz="4599" dirty="0" err="1">
                <a:solidFill>
                  <a:srgbClr val="F5FFF5"/>
                </a:solidFill>
                <a:latin typeface="Open Sans"/>
                <a:ea typeface="Open Sans"/>
                <a:cs typeface="Open Sans"/>
                <a:sym typeface="Open Sans"/>
              </a:rPr>
              <a:t>duração</a:t>
            </a:r>
            <a:r>
              <a:rPr lang="en-US" sz="4599" dirty="0">
                <a:solidFill>
                  <a:srgbClr val="F5FFF5"/>
                </a:solidFill>
                <a:latin typeface="Open Sans"/>
                <a:ea typeface="Open Sans"/>
                <a:cs typeface="Open Sans"/>
                <a:sym typeface="Open Sans"/>
              </a:rPr>
              <a:t> de um </a:t>
            </a:r>
            <a:r>
              <a:rPr lang="en-US" sz="4599" dirty="0" err="1">
                <a:solidFill>
                  <a:srgbClr val="F5FFF5"/>
                </a:solidFill>
                <a:latin typeface="Open Sans"/>
                <a:ea typeface="Open Sans"/>
                <a:cs typeface="Open Sans"/>
                <a:sym typeface="Open Sans"/>
              </a:rPr>
              <a:t>projeto</a:t>
            </a:r>
            <a:r>
              <a:rPr lang="en-US" sz="4599" dirty="0">
                <a:solidFill>
                  <a:srgbClr val="F5FFF5"/>
                </a:solidFill>
                <a:latin typeface="Open Sans"/>
                <a:ea typeface="Open Sans"/>
                <a:cs typeface="Open Sans"/>
                <a:sym typeface="Open Sans"/>
              </a:rPr>
              <a:t> a </a:t>
            </a:r>
            <a:r>
              <a:rPr lang="en-US" sz="4599" dirty="0" err="1">
                <a:solidFill>
                  <a:srgbClr val="F5FFF5"/>
                </a:solidFill>
                <a:latin typeface="Open Sans"/>
                <a:ea typeface="Open Sans"/>
                <a:cs typeface="Open Sans"/>
                <a:sym typeface="Open Sans"/>
              </a:rPr>
              <a:t>partir</a:t>
            </a:r>
            <a:r>
              <a:rPr lang="en-US" sz="4599" dirty="0">
                <a:solidFill>
                  <a:srgbClr val="F5FFF5"/>
                </a:solidFill>
                <a:latin typeface="Open Sans"/>
                <a:ea typeface="Open Sans"/>
                <a:cs typeface="Open Sans"/>
                <a:sym typeface="Open Sans"/>
              </a:rPr>
              <a:t> de </a:t>
            </a:r>
            <a:r>
              <a:rPr lang="en-US" sz="4599" dirty="0" err="1">
                <a:solidFill>
                  <a:srgbClr val="F5FFF5"/>
                </a:solidFill>
                <a:latin typeface="Open Sans"/>
                <a:ea typeface="Open Sans"/>
                <a:cs typeface="Open Sans"/>
                <a:sym typeface="Open Sans"/>
              </a:rPr>
              <a:t>uma</a:t>
            </a:r>
            <a:r>
              <a:rPr lang="en-US" sz="4599" dirty="0">
                <a:solidFill>
                  <a:srgbClr val="F5FFF5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4599" dirty="0" err="1">
                <a:solidFill>
                  <a:srgbClr val="F5FFF5"/>
                </a:solidFill>
                <a:latin typeface="Open Sans"/>
                <a:ea typeface="Open Sans"/>
                <a:cs typeface="Open Sans"/>
                <a:sym typeface="Open Sans"/>
              </a:rPr>
              <a:t>média</a:t>
            </a:r>
            <a:r>
              <a:rPr lang="en-US" sz="4599" dirty="0">
                <a:solidFill>
                  <a:srgbClr val="F5FFF5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4599" dirty="0" err="1">
                <a:solidFill>
                  <a:srgbClr val="F5FFF5"/>
                </a:solidFill>
                <a:latin typeface="Open Sans"/>
                <a:ea typeface="Open Sans"/>
                <a:cs typeface="Open Sans"/>
                <a:sym typeface="Open Sans"/>
              </a:rPr>
              <a:t>obtida</a:t>
            </a:r>
            <a:r>
              <a:rPr lang="en-US" sz="4599" dirty="0">
                <a:solidFill>
                  <a:srgbClr val="F5FFF5"/>
                </a:solidFill>
                <a:latin typeface="Open Sans"/>
                <a:ea typeface="Open Sans"/>
                <a:cs typeface="Open Sans"/>
                <a:sym typeface="Open Sans"/>
              </a:rPr>
              <a:t> das </a:t>
            </a:r>
            <a:r>
              <a:rPr lang="en-US" sz="4599" dirty="0" err="1">
                <a:solidFill>
                  <a:srgbClr val="F5FFF5"/>
                </a:solidFill>
                <a:latin typeface="Open Sans"/>
                <a:ea typeface="Open Sans"/>
                <a:cs typeface="Open Sans"/>
                <a:sym typeface="Open Sans"/>
              </a:rPr>
              <a:t>expectativas</a:t>
            </a:r>
            <a:r>
              <a:rPr lang="en-US" sz="4599" dirty="0">
                <a:solidFill>
                  <a:srgbClr val="F5FFF5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4599" dirty="0" err="1">
                <a:solidFill>
                  <a:srgbClr val="F5FFF5"/>
                </a:solidFill>
                <a:latin typeface="Open Sans"/>
                <a:ea typeface="Open Sans"/>
                <a:cs typeface="Open Sans"/>
                <a:sym typeface="Open Sans"/>
              </a:rPr>
              <a:t>otimista</a:t>
            </a:r>
            <a:r>
              <a:rPr lang="en-US" sz="4599" dirty="0">
                <a:solidFill>
                  <a:srgbClr val="F5FFF5"/>
                </a:solidFill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lang="en-US" sz="4599" dirty="0" err="1">
                <a:solidFill>
                  <a:srgbClr val="F5FFF5"/>
                </a:solidFill>
                <a:latin typeface="Open Sans"/>
                <a:ea typeface="Open Sans"/>
                <a:cs typeface="Open Sans"/>
                <a:sym typeface="Open Sans"/>
              </a:rPr>
              <a:t>pessimista</a:t>
            </a:r>
            <a:r>
              <a:rPr lang="en-US" sz="4599" dirty="0">
                <a:solidFill>
                  <a:srgbClr val="F5FFF5"/>
                </a:solidFill>
                <a:latin typeface="Open Sans"/>
                <a:ea typeface="Open Sans"/>
                <a:cs typeface="Open Sans"/>
                <a:sym typeface="Open Sans"/>
              </a:rPr>
              <a:t> e </a:t>
            </a:r>
            <a:r>
              <a:rPr lang="en-US" sz="4599" dirty="0" err="1">
                <a:solidFill>
                  <a:srgbClr val="F5FFF5"/>
                </a:solidFill>
                <a:latin typeface="Open Sans"/>
                <a:ea typeface="Open Sans"/>
                <a:cs typeface="Open Sans"/>
                <a:sym typeface="Open Sans"/>
              </a:rPr>
              <a:t>mais</a:t>
            </a:r>
            <a:r>
              <a:rPr lang="en-US" sz="4599" dirty="0">
                <a:solidFill>
                  <a:srgbClr val="F5FFF5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4599" dirty="0" err="1">
                <a:solidFill>
                  <a:srgbClr val="F5FFF5"/>
                </a:solidFill>
                <a:latin typeface="Open Sans"/>
                <a:ea typeface="Open Sans"/>
                <a:cs typeface="Open Sans"/>
                <a:sym typeface="Open Sans"/>
              </a:rPr>
              <a:t>provável</a:t>
            </a:r>
            <a:r>
              <a:rPr lang="en-US" sz="4599" dirty="0">
                <a:solidFill>
                  <a:srgbClr val="F5FFF5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162800" y="7290456"/>
            <a:ext cx="6490010" cy="4064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400" i="1" dirty="0">
                <a:solidFill>
                  <a:srgbClr val="F5FFF5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Project Management Institute (PMI)</a:t>
            </a: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Agrupar 8">
            <a:extLst>
              <a:ext uri="{FF2B5EF4-FFF2-40B4-BE49-F238E27FC236}">
                <a16:creationId xmlns:a16="http://schemas.microsoft.com/office/drawing/2014/main" id="{B33577FE-9616-5BBB-9D29-380F0E5217FF}"/>
              </a:ext>
            </a:extLst>
          </p:cNvPr>
          <p:cNvGrpSpPr/>
          <p:nvPr/>
        </p:nvGrpSpPr>
        <p:grpSpPr>
          <a:xfrm flipH="1">
            <a:off x="-3316798" y="-4610100"/>
            <a:ext cx="25186198" cy="19036138"/>
            <a:chOff x="-1933122" y="-3269251"/>
            <a:chExt cx="22418846" cy="16354440"/>
          </a:xfrm>
        </p:grpSpPr>
        <p:sp>
          <p:nvSpPr>
            <p:cNvPr id="2" name="Freeform 2"/>
            <p:cNvSpPr/>
            <p:nvPr/>
          </p:nvSpPr>
          <p:spPr>
            <a:xfrm rot="-10800000">
              <a:off x="14032876" y="7488810"/>
              <a:ext cx="6452848" cy="5596379"/>
            </a:xfrm>
            <a:custGeom>
              <a:avLst/>
              <a:gdLst/>
              <a:ahLst/>
              <a:cxnLst/>
              <a:rect l="l" t="t" r="r" b="b"/>
              <a:pathLst>
                <a:path w="6452848" h="5596379">
                  <a:moveTo>
                    <a:pt x="0" y="0"/>
                  </a:moveTo>
                  <a:lnTo>
                    <a:pt x="6452848" y="0"/>
                  </a:lnTo>
                  <a:lnTo>
                    <a:pt x="6452848" y="5596380"/>
                  </a:lnTo>
                  <a:lnTo>
                    <a:pt x="0" y="55963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3" name="Freeform 3"/>
            <p:cNvSpPr/>
            <p:nvPr/>
          </p:nvSpPr>
          <p:spPr>
            <a:xfrm rot="-10800000">
              <a:off x="-1933122" y="-3269251"/>
              <a:ext cx="6452848" cy="5596379"/>
            </a:xfrm>
            <a:custGeom>
              <a:avLst/>
              <a:gdLst/>
              <a:ahLst/>
              <a:cxnLst/>
              <a:rect l="l" t="t" r="r" b="b"/>
              <a:pathLst>
                <a:path w="6452848" h="5596379">
                  <a:moveTo>
                    <a:pt x="0" y="0"/>
                  </a:moveTo>
                  <a:lnTo>
                    <a:pt x="6452848" y="0"/>
                  </a:lnTo>
                  <a:lnTo>
                    <a:pt x="6452848" y="5596380"/>
                  </a:lnTo>
                  <a:lnTo>
                    <a:pt x="0" y="55963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3610423" y="1028700"/>
            <a:ext cx="11067154" cy="16374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2906"/>
              </a:lnSpc>
            </a:pPr>
            <a:r>
              <a:rPr lang="en-US" sz="10755" b="1" spc="-215" dirty="0">
                <a:solidFill>
                  <a:srgbClr val="FFFFFF"/>
                </a:solidFill>
                <a:latin typeface="Antonio Bold"/>
                <a:ea typeface="Antonio Bold"/>
                <a:cs typeface="Antonio Bold"/>
                <a:sym typeface="Antonio Bold"/>
              </a:rPr>
              <a:t>CÁLCULO DE PERT</a:t>
            </a:r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F7E124EE-3B3F-B69C-7170-D6BDA202B7FA}"/>
              </a:ext>
            </a:extLst>
          </p:cNvPr>
          <p:cNvGrpSpPr/>
          <p:nvPr/>
        </p:nvGrpSpPr>
        <p:grpSpPr>
          <a:xfrm>
            <a:off x="3216320" y="3619500"/>
            <a:ext cx="11855360" cy="5410200"/>
            <a:chOff x="3216320" y="4076700"/>
            <a:chExt cx="11855360" cy="5410200"/>
          </a:xfrm>
        </p:grpSpPr>
        <p:sp>
          <p:nvSpPr>
            <p:cNvPr id="11" name="Retângulo: Cantos Arredondados 10">
              <a:extLst>
                <a:ext uri="{FF2B5EF4-FFF2-40B4-BE49-F238E27FC236}">
                  <a16:creationId xmlns:a16="http://schemas.microsoft.com/office/drawing/2014/main" id="{59030F05-E4B4-EA2F-09F8-1B60F09C1580}"/>
                </a:ext>
              </a:extLst>
            </p:cNvPr>
            <p:cNvSpPr/>
            <p:nvPr/>
          </p:nvSpPr>
          <p:spPr>
            <a:xfrm>
              <a:off x="3429000" y="4076700"/>
              <a:ext cx="11582400" cy="5410200"/>
            </a:xfrm>
            <a:prstGeom prst="roundRect">
              <a:avLst>
                <a:gd name="adj" fmla="val 10027"/>
              </a:avLst>
            </a:prstGeom>
            <a:solidFill>
              <a:srgbClr val="0A6CA2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5" name="Group 5"/>
            <p:cNvGrpSpPr/>
            <p:nvPr/>
          </p:nvGrpSpPr>
          <p:grpSpPr>
            <a:xfrm>
              <a:off x="3216320" y="4152900"/>
              <a:ext cx="11855360" cy="5334000"/>
              <a:chOff x="0" y="-340437"/>
              <a:chExt cx="14560886" cy="7037739"/>
            </a:xfrm>
          </p:grpSpPr>
          <p:sp>
            <p:nvSpPr>
              <p:cNvPr id="6" name="TextBox 6"/>
              <p:cNvSpPr txBox="1"/>
              <p:nvPr/>
            </p:nvSpPr>
            <p:spPr>
              <a:xfrm>
                <a:off x="0" y="-340437"/>
                <a:ext cx="14560886" cy="3453782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21870"/>
                  </a:lnSpc>
                </a:pPr>
                <a:r>
                  <a:rPr lang="en-US" sz="15621" b="1" dirty="0">
                    <a:solidFill>
                      <a:srgbClr val="FFFFFF"/>
                    </a:solidFill>
                    <a:latin typeface="Antonio Bold"/>
                    <a:ea typeface="Antonio Bold"/>
                    <a:cs typeface="Antonio Bold"/>
                    <a:sym typeface="Antonio Bold"/>
                  </a:rPr>
                  <a:t>E = (O + M4 + P) </a:t>
                </a:r>
              </a:p>
            </p:txBody>
          </p:sp>
          <p:sp>
            <p:nvSpPr>
              <p:cNvPr id="7" name="AutoShape 7"/>
              <p:cNvSpPr/>
              <p:nvPr/>
            </p:nvSpPr>
            <p:spPr>
              <a:xfrm>
                <a:off x="3490496" y="3076417"/>
                <a:ext cx="10041748" cy="0"/>
              </a:xfrm>
              <a:prstGeom prst="line">
                <a:avLst/>
              </a:prstGeom>
              <a:ln w="279400" cap="flat">
                <a:solidFill>
                  <a:srgbClr val="FFFFFF"/>
                </a:solidFill>
                <a:prstDash val="solid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8300151" y="3243520"/>
                <a:ext cx="1228515" cy="3453782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21870"/>
                  </a:lnSpc>
                </a:pPr>
                <a:r>
                  <a:rPr lang="en-US" sz="15621" b="1" dirty="0">
                    <a:solidFill>
                      <a:srgbClr val="FFFFFF"/>
                    </a:solidFill>
                    <a:latin typeface="Antonio Bold"/>
                    <a:ea typeface="Antonio Bold"/>
                    <a:cs typeface="Antonio Bold"/>
                    <a:sym typeface="Antonio Bold"/>
                  </a:rPr>
                  <a:t>6</a:t>
                </a:r>
              </a:p>
            </p:txBody>
          </p:sp>
        </p:grpSp>
      </p:grp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6274416" y="5571015"/>
            <a:ext cx="0" cy="2673722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sp>
        <p:nvSpPr>
          <p:cNvPr id="3" name="AutoShape 3"/>
          <p:cNvSpPr/>
          <p:nvPr/>
        </p:nvSpPr>
        <p:spPr>
          <a:xfrm flipV="1">
            <a:off x="12013584" y="5571015"/>
            <a:ext cx="0" cy="2673722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grpSp>
        <p:nvGrpSpPr>
          <p:cNvPr id="4" name="Group 4"/>
          <p:cNvGrpSpPr/>
          <p:nvPr/>
        </p:nvGrpSpPr>
        <p:grpSpPr>
          <a:xfrm>
            <a:off x="7762499" y="9208294"/>
            <a:ext cx="2763002" cy="752475"/>
            <a:chOff x="0" y="0"/>
            <a:chExt cx="3684002" cy="1003300"/>
          </a:xfrm>
        </p:grpSpPr>
        <p:sp>
          <p:nvSpPr>
            <p:cNvPr id="5" name="AutoShape 5"/>
            <p:cNvSpPr/>
            <p:nvPr/>
          </p:nvSpPr>
          <p:spPr>
            <a:xfrm>
              <a:off x="0" y="501650"/>
              <a:ext cx="3684002" cy="0"/>
            </a:xfrm>
            <a:prstGeom prst="line">
              <a:avLst/>
            </a:prstGeom>
            <a:ln w="1003300" cap="rnd">
              <a:solidFill>
                <a:srgbClr val="05161A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573163" y="334222"/>
              <a:ext cx="2537675" cy="3253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80"/>
                </a:lnSpc>
              </a:pPr>
              <a:r>
                <a:rPr lang="en-US" sz="1600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Vamos à pratica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2494295" y="3752145"/>
            <a:ext cx="1821074" cy="1821074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solidFill>
                <a:srgbClr val="F1EEEE"/>
              </a:solidFill>
              <a:prstDash val="solid"/>
              <a:miter/>
            </a:ln>
          </p:spPr>
          <p:txBody>
            <a:bodyPr/>
            <a:lstStyle/>
            <a:p>
              <a:endParaRPr lang="pt-BR" dirty="0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90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-922521" y="-2385770"/>
            <a:ext cx="19210521" cy="4453378"/>
            <a:chOff x="0" y="0"/>
            <a:chExt cx="5059561" cy="1172906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5059561" cy="1172906"/>
            </a:xfrm>
            <a:custGeom>
              <a:avLst/>
              <a:gdLst/>
              <a:ahLst/>
              <a:cxnLst/>
              <a:rect l="l" t="t" r="r" b="b"/>
              <a:pathLst>
                <a:path w="5059561" h="1172906">
                  <a:moveTo>
                    <a:pt x="0" y="0"/>
                  </a:moveTo>
                  <a:lnTo>
                    <a:pt x="5059561" y="0"/>
                  </a:lnTo>
                  <a:lnTo>
                    <a:pt x="5059561" y="1172906"/>
                  </a:lnTo>
                  <a:lnTo>
                    <a:pt x="0" y="1172906"/>
                  </a:lnTo>
                  <a:close/>
                </a:path>
              </a:pathLst>
            </a:custGeom>
            <a:solidFill>
              <a:srgbClr val="145DA0"/>
            </a:solidFill>
            <a:ln w="38100" cap="sq">
              <a:solidFill>
                <a:srgbClr val="56AEFF"/>
              </a:solidFill>
              <a:prstDash val="solid"/>
              <a:miter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5059561" cy="12110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028700" y="6203238"/>
            <a:ext cx="4752265" cy="1409276"/>
            <a:chOff x="0" y="0"/>
            <a:chExt cx="6336353" cy="1879035"/>
          </a:xfrm>
        </p:grpSpPr>
        <p:sp>
          <p:nvSpPr>
            <p:cNvPr id="14" name="TextBox 14"/>
            <p:cNvSpPr txBox="1"/>
            <p:nvPr/>
          </p:nvSpPr>
          <p:spPr>
            <a:xfrm>
              <a:off x="0" y="917857"/>
              <a:ext cx="6336353" cy="9611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90"/>
                </a:lnSpc>
              </a:pPr>
              <a:r>
                <a:rPr lang="en-US" sz="2300" dirty="0">
                  <a:solidFill>
                    <a:srgbClr val="F5FFF5"/>
                  </a:solidFill>
                  <a:latin typeface="Open Sauce"/>
                  <a:ea typeface="Open Sauce"/>
                  <a:cs typeface="Open Sauce"/>
                  <a:sym typeface="Open Sauce"/>
                </a:rPr>
                <a:t>Marca o </a:t>
              </a:r>
              <a:r>
                <a:rPr lang="en-US" sz="2300" dirty="0" err="1">
                  <a:solidFill>
                    <a:srgbClr val="F5FFF5"/>
                  </a:solidFill>
                  <a:latin typeface="Open Sauce"/>
                  <a:ea typeface="Open Sauce"/>
                  <a:cs typeface="Open Sauce"/>
                  <a:sym typeface="Open Sauce"/>
                </a:rPr>
                <a:t>inicio</a:t>
              </a:r>
              <a:r>
                <a:rPr lang="en-US" sz="2300" dirty="0">
                  <a:solidFill>
                    <a:srgbClr val="F5FFF5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e o </a:t>
              </a:r>
              <a:r>
                <a:rPr lang="en-US" sz="2300" dirty="0" err="1">
                  <a:solidFill>
                    <a:srgbClr val="F5FFF5"/>
                  </a:solidFill>
                  <a:latin typeface="Open Sauce"/>
                  <a:ea typeface="Open Sauce"/>
                  <a:cs typeface="Open Sauce"/>
                  <a:sym typeface="Open Sauce"/>
                </a:rPr>
                <a:t>fim</a:t>
              </a:r>
              <a:r>
                <a:rPr lang="en-US" sz="2300" dirty="0">
                  <a:solidFill>
                    <a:srgbClr val="F5FFF5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de </a:t>
              </a:r>
              <a:r>
                <a:rPr lang="en-US" sz="2300" dirty="0" err="1">
                  <a:solidFill>
                    <a:srgbClr val="F5FFF5"/>
                  </a:solidFill>
                  <a:latin typeface="Open Sauce"/>
                  <a:ea typeface="Open Sauce"/>
                  <a:cs typeface="Open Sauce"/>
                  <a:sym typeface="Open Sauce"/>
                </a:rPr>
                <a:t>uma</a:t>
              </a:r>
              <a:r>
                <a:rPr lang="en-US" sz="2300" dirty="0">
                  <a:solidFill>
                    <a:srgbClr val="F5FFF5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</a:t>
              </a:r>
              <a:r>
                <a:rPr lang="en-US" sz="2300" dirty="0" err="1">
                  <a:solidFill>
                    <a:srgbClr val="F5FFF5"/>
                  </a:solidFill>
                  <a:latin typeface="Open Sauce"/>
                  <a:ea typeface="Open Sauce"/>
                  <a:cs typeface="Open Sauce"/>
                  <a:sym typeface="Open Sauce"/>
                </a:rPr>
                <a:t>tarefa</a:t>
              </a:r>
              <a:endParaRPr lang="en-US" sz="2300" dirty="0">
                <a:solidFill>
                  <a:srgbClr val="F5FFF5"/>
                </a:solidFill>
                <a:latin typeface="Open Sauce"/>
                <a:ea typeface="Open Sauce"/>
                <a:cs typeface="Open Sauce"/>
                <a:sym typeface="Open Sauce"/>
              </a:endParaRP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9525"/>
              <a:ext cx="6336353" cy="5369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80"/>
                </a:lnSpc>
              </a:pPr>
              <a:r>
                <a:rPr lang="en-US" sz="2600" b="1" dirty="0">
                  <a:solidFill>
                    <a:srgbClr val="F5FFF5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INICIO/FIM</a:t>
              </a:r>
            </a:p>
          </p:txBody>
        </p:sp>
      </p:grpSp>
      <p:sp>
        <p:nvSpPr>
          <p:cNvPr id="16" name="Freeform 16"/>
          <p:cNvSpPr/>
          <p:nvPr/>
        </p:nvSpPr>
        <p:spPr>
          <a:xfrm>
            <a:off x="15309744" y="-2566723"/>
            <a:ext cx="5956513" cy="5956513"/>
          </a:xfrm>
          <a:custGeom>
            <a:avLst/>
            <a:gdLst/>
            <a:ahLst/>
            <a:cxnLst/>
            <a:rect l="l" t="t" r="r" b="b"/>
            <a:pathLst>
              <a:path w="5956513" h="5956513">
                <a:moveTo>
                  <a:pt x="0" y="0"/>
                </a:moveTo>
                <a:lnTo>
                  <a:pt x="5956512" y="0"/>
                </a:lnTo>
                <a:lnTo>
                  <a:pt x="5956512" y="5956513"/>
                </a:lnTo>
                <a:lnTo>
                  <a:pt x="0" y="59565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7" name="Freeform 17"/>
          <p:cNvSpPr/>
          <p:nvPr/>
        </p:nvSpPr>
        <p:spPr>
          <a:xfrm>
            <a:off x="-3359890" y="7239384"/>
            <a:ext cx="5956513" cy="5956513"/>
          </a:xfrm>
          <a:custGeom>
            <a:avLst/>
            <a:gdLst/>
            <a:ahLst/>
            <a:cxnLst/>
            <a:rect l="l" t="t" r="r" b="b"/>
            <a:pathLst>
              <a:path w="5956513" h="5956513">
                <a:moveTo>
                  <a:pt x="0" y="0"/>
                </a:moveTo>
                <a:lnTo>
                  <a:pt x="5956513" y="0"/>
                </a:lnTo>
                <a:lnTo>
                  <a:pt x="5956513" y="5956513"/>
                </a:lnTo>
                <a:lnTo>
                  <a:pt x="0" y="59565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8" name="Freeform 18"/>
          <p:cNvSpPr/>
          <p:nvPr/>
        </p:nvSpPr>
        <p:spPr>
          <a:xfrm>
            <a:off x="7605278" y="3935286"/>
            <a:ext cx="3077444" cy="1454792"/>
          </a:xfrm>
          <a:custGeom>
            <a:avLst/>
            <a:gdLst/>
            <a:ahLst/>
            <a:cxnLst/>
            <a:rect l="l" t="t" r="r" b="b"/>
            <a:pathLst>
              <a:path w="3077444" h="1454792">
                <a:moveTo>
                  <a:pt x="0" y="0"/>
                </a:moveTo>
                <a:lnTo>
                  <a:pt x="3077444" y="0"/>
                </a:lnTo>
                <a:lnTo>
                  <a:pt x="3077444" y="1454792"/>
                </a:lnTo>
                <a:lnTo>
                  <a:pt x="0" y="14547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 dirty="0"/>
          </a:p>
        </p:txBody>
      </p:sp>
      <p:sp>
        <p:nvSpPr>
          <p:cNvPr id="19" name="Freeform 19"/>
          <p:cNvSpPr/>
          <p:nvPr/>
        </p:nvSpPr>
        <p:spPr>
          <a:xfrm>
            <a:off x="12554026" y="2333541"/>
            <a:ext cx="4705274" cy="4781045"/>
          </a:xfrm>
          <a:custGeom>
            <a:avLst/>
            <a:gdLst/>
            <a:ahLst/>
            <a:cxnLst/>
            <a:rect l="l" t="t" r="r" b="b"/>
            <a:pathLst>
              <a:path w="4705274" h="4781045">
                <a:moveTo>
                  <a:pt x="0" y="0"/>
                </a:moveTo>
                <a:lnTo>
                  <a:pt x="4705274" y="0"/>
                </a:lnTo>
                <a:lnTo>
                  <a:pt x="4705274" y="4781045"/>
                </a:lnTo>
                <a:lnTo>
                  <a:pt x="0" y="478104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r="-1610"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20" name="Group 20"/>
          <p:cNvGrpSpPr/>
          <p:nvPr/>
        </p:nvGrpSpPr>
        <p:grpSpPr>
          <a:xfrm>
            <a:off x="6767868" y="6203238"/>
            <a:ext cx="4752265" cy="1409276"/>
            <a:chOff x="0" y="0"/>
            <a:chExt cx="6336353" cy="1879035"/>
          </a:xfrm>
        </p:grpSpPr>
        <p:sp>
          <p:nvSpPr>
            <p:cNvPr id="21" name="TextBox 21"/>
            <p:cNvSpPr txBox="1"/>
            <p:nvPr/>
          </p:nvSpPr>
          <p:spPr>
            <a:xfrm>
              <a:off x="0" y="917857"/>
              <a:ext cx="6336353" cy="9611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90"/>
                </a:lnSpc>
              </a:pPr>
              <a:r>
                <a:rPr lang="en-US" sz="2300" dirty="0" err="1">
                  <a:solidFill>
                    <a:srgbClr val="F5FFF5"/>
                  </a:solidFill>
                  <a:latin typeface="Open Sauce"/>
                  <a:ea typeface="Open Sauce"/>
                  <a:cs typeface="Open Sauce"/>
                  <a:sym typeface="Open Sauce"/>
                </a:rPr>
                <a:t>Descreve</a:t>
              </a:r>
              <a:r>
                <a:rPr lang="en-US" sz="2300" dirty="0">
                  <a:solidFill>
                    <a:srgbClr val="F5FFF5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</a:t>
              </a:r>
              <a:r>
                <a:rPr lang="en-US" sz="2300" dirty="0" err="1">
                  <a:solidFill>
                    <a:srgbClr val="F5FFF5"/>
                  </a:solidFill>
                  <a:latin typeface="Open Sauce"/>
                  <a:ea typeface="Open Sauce"/>
                  <a:cs typeface="Open Sauce"/>
                  <a:sym typeface="Open Sauce"/>
                </a:rPr>
                <a:t>uma</a:t>
              </a:r>
              <a:r>
                <a:rPr lang="en-US" sz="2300" dirty="0">
                  <a:solidFill>
                    <a:srgbClr val="F5FFF5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</a:t>
              </a:r>
              <a:r>
                <a:rPr lang="en-US" sz="2300" dirty="0" err="1">
                  <a:solidFill>
                    <a:srgbClr val="F5FFF5"/>
                  </a:solidFill>
                  <a:latin typeface="Open Sauce"/>
                  <a:ea typeface="Open Sauce"/>
                  <a:cs typeface="Open Sauce"/>
                  <a:sym typeface="Open Sauce"/>
                </a:rPr>
                <a:t>tarefa</a:t>
              </a:r>
              <a:r>
                <a:rPr lang="en-US" sz="2300" dirty="0">
                  <a:solidFill>
                    <a:srgbClr val="F5FFF5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que </a:t>
              </a:r>
              <a:r>
                <a:rPr lang="en-US" sz="2300" dirty="0" err="1">
                  <a:solidFill>
                    <a:srgbClr val="F5FFF5"/>
                  </a:solidFill>
                  <a:latin typeface="Open Sauce"/>
                  <a:ea typeface="Open Sauce"/>
                  <a:cs typeface="Open Sauce"/>
                  <a:sym typeface="Open Sauce"/>
                </a:rPr>
                <a:t>possui</a:t>
              </a:r>
              <a:r>
                <a:rPr lang="en-US" sz="2300" dirty="0">
                  <a:solidFill>
                    <a:srgbClr val="F5FFF5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</a:t>
              </a:r>
              <a:r>
                <a:rPr lang="en-US" sz="2300" dirty="0" err="1">
                  <a:solidFill>
                    <a:srgbClr val="F5FFF5"/>
                  </a:solidFill>
                  <a:latin typeface="Open Sauce"/>
                  <a:ea typeface="Open Sauce"/>
                  <a:cs typeface="Open Sauce"/>
                  <a:sym typeface="Open Sauce"/>
                </a:rPr>
                <a:t>algum</a:t>
              </a:r>
              <a:r>
                <a:rPr lang="en-US" sz="2300" dirty="0">
                  <a:solidFill>
                    <a:srgbClr val="F5FFF5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</a:t>
              </a:r>
              <a:r>
                <a:rPr lang="en-US" sz="2300" dirty="0" err="1">
                  <a:solidFill>
                    <a:srgbClr val="F5FFF5"/>
                  </a:solidFill>
                  <a:latin typeface="Open Sauce"/>
                  <a:ea typeface="Open Sauce"/>
                  <a:cs typeface="Open Sauce"/>
                  <a:sym typeface="Open Sauce"/>
                </a:rPr>
                <a:t>gasto</a:t>
              </a:r>
              <a:endParaRPr lang="en-US" sz="2300" dirty="0">
                <a:solidFill>
                  <a:srgbClr val="F5FFF5"/>
                </a:solidFill>
                <a:latin typeface="Open Sauce"/>
                <a:ea typeface="Open Sauce"/>
                <a:cs typeface="Open Sauce"/>
                <a:sym typeface="Open Sauce"/>
              </a:endParaRP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9525"/>
              <a:ext cx="6336353" cy="5369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80"/>
                </a:lnSpc>
              </a:pPr>
              <a:r>
                <a:rPr lang="en-US" sz="2600" b="1">
                  <a:solidFill>
                    <a:srgbClr val="F5FFF5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ATIVIDADE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2507035" y="6203238"/>
            <a:ext cx="4752265" cy="1409276"/>
            <a:chOff x="0" y="0"/>
            <a:chExt cx="6336353" cy="1879035"/>
          </a:xfrm>
        </p:grpSpPr>
        <p:sp>
          <p:nvSpPr>
            <p:cNvPr id="24" name="TextBox 24"/>
            <p:cNvSpPr txBox="1"/>
            <p:nvPr/>
          </p:nvSpPr>
          <p:spPr>
            <a:xfrm>
              <a:off x="0" y="917857"/>
              <a:ext cx="6336353" cy="9611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90"/>
                </a:lnSpc>
              </a:pPr>
              <a:r>
                <a:rPr lang="en-US" sz="2300" dirty="0">
                  <a:solidFill>
                    <a:srgbClr val="F5FFF5"/>
                  </a:solidFill>
                  <a:latin typeface="Open Sauce"/>
                  <a:ea typeface="Open Sauce"/>
                  <a:cs typeface="Open Sauce"/>
                  <a:sym typeface="Open Sauce"/>
                </a:rPr>
                <a:t>Faz </a:t>
              </a:r>
              <a:r>
                <a:rPr lang="en-US" sz="2300" dirty="0" err="1">
                  <a:solidFill>
                    <a:srgbClr val="F5FFF5"/>
                  </a:solidFill>
                  <a:latin typeface="Open Sauce"/>
                  <a:ea typeface="Open Sauce"/>
                  <a:cs typeface="Open Sauce"/>
                  <a:sym typeface="Open Sauce"/>
                </a:rPr>
                <a:t>uma</a:t>
              </a:r>
              <a:r>
                <a:rPr lang="en-US" sz="2300" dirty="0">
                  <a:solidFill>
                    <a:srgbClr val="F5FFF5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</a:t>
              </a:r>
              <a:r>
                <a:rPr lang="en-US" sz="2300" dirty="0" err="1">
                  <a:solidFill>
                    <a:srgbClr val="F5FFF5"/>
                  </a:solidFill>
                  <a:latin typeface="Open Sauce"/>
                  <a:ea typeface="Open Sauce"/>
                  <a:cs typeface="Open Sauce"/>
                  <a:sym typeface="Open Sauce"/>
                </a:rPr>
                <a:t>relação</a:t>
              </a:r>
              <a:r>
                <a:rPr lang="en-US" sz="2300" dirty="0">
                  <a:solidFill>
                    <a:srgbClr val="F5FFF5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entre as </a:t>
              </a:r>
              <a:r>
                <a:rPr lang="en-US" sz="2300" dirty="0" err="1">
                  <a:solidFill>
                    <a:srgbClr val="F5FFF5"/>
                  </a:solidFill>
                  <a:latin typeface="Open Sauce"/>
                  <a:ea typeface="Open Sauce"/>
                  <a:cs typeface="Open Sauce"/>
                  <a:sym typeface="Open Sauce"/>
                </a:rPr>
                <a:t>tarefas</a:t>
              </a:r>
              <a:r>
                <a:rPr lang="en-US" sz="2300" dirty="0">
                  <a:solidFill>
                    <a:srgbClr val="F5FFF5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que </a:t>
              </a:r>
              <a:r>
                <a:rPr lang="en-US" sz="2300" dirty="0" err="1">
                  <a:solidFill>
                    <a:srgbClr val="F5FFF5"/>
                  </a:solidFill>
                  <a:latin typeface="Open Sauce"/>
                  <a:ea typeface="Open Sauce"/>
                  <a:cs typeface="Open Sauce"/>
                  <a:sym typeface="Open Sauce"/>
                </a:rPr>
                <a:t>não</a:t>
              </a:r>
              <a:r>
                <a:rPr lang="en-US" sz="2300" dirty="0">
                  <a:solidFill>
                    <a:srgbClr val="F5FFF5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</a:t>
              </a:r>
              <a:r>
                <a:rPr lang="en-US" sz="2300" dirty="0" err="1">
                  <a:solidFill>
                    <a:srgbClr val="F5FFF5"/>
                  </a:solidFill>
                  <a:latin typeface="Open Sauce"/>
                  <a:ea typeface="Open Sauce"/>
                  <a:cs typeface="Open Sauce"/>
                  <a:sym typeface="Open Sauce"/>
                </a:rPr>
                <a:t>possuem</a:t>
              </a:r>
              <a:r>
                <a:rPr lang="en-US" sz="2300" dirty="0">
                  <a:solidFill>
                    <a:srgbClr val="F5FFF5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</a:t>
              </a:r>
              <a:r>
                <a:rPr lang="en-US" sz="2300" dirty="0" err="1">
                  <a:solidFill>
                    <a:srgbClr val="F5FFF5"/>
                  </a:solidFill>
                  <a:latin typeface="Open Sauce"/>
                  <a:ea typeface="Open Sauce"/>
                  <a:cs typeface="Open Sauce"/>
                  <a:sym typeface="Open Sauce"/>
                </a:rPr>
                <a:t>gasto</a:t>
              </a:r>
              <a:endParaRPr lang="en-US" sz="2300" dirty="0">
                <a:solidFill>
                  <a:srgbClr val="F5FFF5"/>
                </a:solidFill>
                <a:latin typeface="Open Sauce"/>
                <a:ea typeface="Open Sauce"/>
                <a:cs typeface="Open Sauce"/>
                <a:sym typeface="Open Sauce"/>
              </a:endParaRP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-9525"/>
              <a:ext cx="6336353" cy="5369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80"/>
                </a:lnSpc>
              </a:pPr>
              <a:r>
                <a:rPr lang="en-US" sz="2600" b="1">
                  <a:solidFill>
                    <a:srgbClr val="F5FFF5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ATIVIDADE FANTASMA</a:t>
              </a:r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5388285" y="509587"/>
            <a:ext cx="7511429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399"/>
              </a:lnSpc>
            </a:pPr>
            <a:r>
              <a:rPr lang="en-US" sz="6999" b="1" spc="-139" dirty="0">
                <a:solidFill>
                  <a:srgbClr val="FFFFFF"/>
                </a:solidFill>
                <a:latin typeface="Antonio Bold"/>
                <a:ea typeface="Antonio Bold"/>
                <a:cs typeface="Antonio Bold"/>
                <a:sym typeface="Antonio Bold"/>
              </a:rPr>
              <a:t>PARÂMETROS CPM</a:t>
            </a: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286000" y="5143500"/>
            <a:ext cx="13716000" cy="14296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8399"/>
              </a:lnSpc>
            </a:pPr>
            <a:r>
              <a:rPr lang="en-US" sz="19500" b="1" spc="-139" dirty="0" err="1">
                <a:solidFill>
                  <a:srgbClr val="051D40"/>
                </a:solidFill>
                <a:latin typeface="Antonio Bold"/>
                <a:ea typeface="Antonio Bold"/>
                <a:cs typeface="Antonio Bold"/>
                <a:sym typeface="Antonio Bold"/>
              </a:rPr>
              <a:t>Diagrama</a:t>
            </a:r>
            <a:endParaRPr lang="en-US" sz="19500" b="1" spc="-139" dirty="0">
              <a:solidFill>
                <a:srgbClr val="051D40"/>
              </a:solidFill>
              <a:latin typeface="Antonio Bold"/>
              <a:ea typeface="Antonio Bold"/>
              <a:cs typeface="Antonio Bold"/>
              <a:sym typeface="Antonio Bold"/>
            </a:endParaRPr>
          </a:p>
        </p:txBody>
      </p:sp>
    </p:spTree>
    <p:extLst>
      <p:ext uri="{BB962C8B-B14F-4D97-AF65-F5344CB8AC3E}">
        <p14:creationId xmlns:p14="http://schemas.microsoft.com/office/powerpoint/2010/main" val="124497263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Elipse 17">
            <a:extLst>
              <a:ext uri="{FF2B5EF4-FFF2-40B4-BE49-F238E27FC236}">
                <a16:creationId xmlns:a16="http://schemas.microsoft.com/office/drawing/2014/main" id="{B58BFF01-453F-6EC5-0274-4B37180FAF16}"/>
              </a:ext>
            </a:extLst>
          </p:cNvPr>
          <p:cNvSpPr/>
          <p:nvPr/>
        </p:nvSpPr>
        <p:spPr>
          <a:xfrm>
            <a:off x="2507351" y="3691657"/>
            <a:ext cx="1825100" cy="1825100"/>
          </a:xfrm>
          <a:prstGeom prst="ellipse">
            <a:avLst/>
          </a:prstGeom>
          <a:solidFill>
            <a:srgbClr val="051D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700" dirty="0"/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EA3A3345-0C78-2704-4B27-62DA5A91CF17}"/>
              </a:ext>
            </a:extLst>
          </p:cNvPr>
          <p:cNvSpPr/>
          <p:nvPr/>
        </p:nvSpPr>
        <p:spPr>
          <a:xfrm>
            <a:off x="6622210" y="3691657"/>
            <a:ext cx="1825100" cy="1825100"/>
          </a:xfrm>
          <a:prstGeom prst="ellipse">
            <a:avLst/>
          </a:prstGeom>
          <a:solidFill>
            <a:srgbClr val="051D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700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F785496D-7D75-F01C-329B-F63C49BCA392}"/>
              </a:ext>
            </a:extLst>
          </p:cNvPr>
          <p:cNvSpPr/>
          <p:nvPr/>
        </p:nvSpPr>
        <p:spPr>
          <a:xfrm>
            <a:off x="10737068" y="3691657"/>
            <a:ext cx="1825100" cy="1825100"/>
          </a:xfrm>
          <a:prstGeom prst="ellipse">
            <a:avLst/>
          </a:prstGeom>
          <a:solidFill>
            <a:srgbClr val="051D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700"/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9646C910-59C4-6879-253D-6171D72C524F}"/>
              </a:ext>
            </a:extLst>
          </p:cNvPr>
          <p:cNvSpPr/>
          <p:nvPr/>
        </p:nvSpPr>
        <p:spPr>
          <a:xfrm>
            <a:off x="14851927" y="3691657"/>
            <a:ext cx="1825100" cy="1825100"/>
          </a:xfrm>
          <a:prstGeom prst="ellipse">
            <a:avLst/>
          </a:prstGeom>
          <a:solidFill>
            <a:srgbClr val="051D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700"/>
          </a:p>
        </p:txBody>
      </p:sp>
      <p:cxnSp>
        <p:nvCxnSpPr>
          <p:cNvPr id="22" name="Conector de Seta Reta 21">
            <a:extLst>
              <a:ext uri="{FF2B5EF4-FFF2-40B4-BE49-F238E27FC236}">
                <a16:creationId xmlns:a16="http://schemas.microsoft.com/office/drawing/2014/main" id="{05332AE5-5D5E-59CC-0998-281C39B8350D}"/>
              </a:ext>
            </a:extLst>
          </p:cNvPr>
          <p:cNvCxnSpPr>
            <a:cxnSpLocks/>
            <a:stCxn id="18" idx="6"/>
            <a:endCxn id="19" idx="2"/>
          </p:cNvCxnSpPr>
          <p:nvPr/>
        </p:nvCxnSpPr>
        <p:spPr>
          <a:xfrm>
            <a:off x="4332450" y="4604205"/>
            <a:ext cx="228975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Conector de Seta Reta 22">
            <a:extLst>
              <a:ext uri="{FF2B5EF4-FFF2-40B4-BE49-F238E27FC236}">
                <a16:creationId xmlns:a16="http://schemas.microsoft.com/office/drawing/2014/main" id="{73AE8352-1460-2552-C797-7C02DAECBA71}"/>
              </a:ext>
            </a:extLst>
          </p:cNvPr>
          <p:cNvCxnSpPr/>
          <p:nvPr/>
        </p:nvCxnSpPr>
        <p:spPr>
          <a:xfrm>
            <a:off x="8447309" y="4517067"/>
            <a:ext cx="228975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onector de Seta Reta 23">
            <a:extLst>
              <a:ext uri="{FF2B5EF4-FFF2-40B4-BE49-F238E27FC236}">
                <a16:creationId xmlns:a16="http://schemas.microsoft.com/office/drawing/2014/main" id="{446A3EA1-7174-F6FC-AE82-0868427C4ABB}"/>
              </a:ext>
            </a:extLst>
          </p:cNvPr>
          <p:cNvCxnSpPr/>
          <p:nvPr/>
        </p:nvCxnSpPr>
        <p:spPr>
          <a:xfrm>
            <a:off x="12562169" y="4517067"/>
            <a:ext cx="228975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F1CCBCA3-8B8B-05F4-D12F-D7118AB4A79A}"/>
              </a:ext>
            </a:extLst>
          </p:cNvPr>
          <p:cNvSpPr txBox="1"/>
          <p:nvPr/>
        </p:nvSpPr>
        <p:spPr>
          <a:xfrm>
            <a:off x="5106992" y="4709870"/>
            <a:ext cx="740676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500" dirty="0"/>
              <a:t>A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5B9567E3-0B9B-BAE1-42EA-3AD224FDDE26}"/>
              </a:ext>
            </a:extLst>
          </p:cNvPr>
          <p:cNvSpPr txBox="1"/>
          <p:nvPr/>
        </p:nvSpPr>
        <p:spPr>
          <a:xfrm>
            <a:off x="9221850" y="4709870"/>
            <a:ext cx="740676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500" dirty="0"/>
              <a:t>B</a:t>
            </a: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D7B4214C-7314-C7E3-2EA3-CDA6B3549A27}"/>
              </a:ext>
            </a:extLst>
          </p:cNvPr>
          <p:cNvSpPr txBox="1"/>
          <p:nvPr/>
        </p:nvSpPr>
        <p:spPr>
          <a:xfrm>
            <a:off x="13336709" y="4709870"/>
            <a:ext cx="740676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500" dirty="0"/>
              <a:t>C</a:t>
            </a:r>
          </a:p>
        </p:txBody>
      </p:sp>
      <p:grpSp>
        <p:nvGrpSpPr>
          <p:cNvPr id="28" name="Agrupar 27">
            <a:extLst>
              <a:ext uri="{FF2B5EF4-FFF2-40B4-BE49-F238E27FC236}">
                <a16:creationId xmlns:a16="http://schemas.microsoft.com/office/drawing/2014/main" id="{48ADBD0E-A40B-2F68-4DF6-0A75D65462C5}"/>
              </a:ext>
            </a:extLst>
          </p:cNvPr>
          <p:cNvGrpSpPr/>
          <p:nvPr/>
        </p:nvGrpSpPr>
        <p:grpSpPr>
          <a:xfrm>
            <a:off x="20551913" y="234177"/>
            <a:ext cx="4419713" cy="8740056"/>
            <a:chOff x="2155845" y="151771"/>
            <a:chExt cx="3312787" cy="6551091"/>
          </a:xfrm>
        </p:grpSpPr>
        <p:sp>
          <p:nvSpPr>
            <p:cNvPr id="40" name="Elipse 39">
              <a:extLst>
                <a:ext uri="{FF2B5EF4-FFF2-40B4-BE49-F238E27FC236}">
                  <a16:creationId xmlns:a16="http://schemas.microsoft.com/office/drawing/2014/main" id="{6D05ED3E-5F49-82B9-3A2F-3FE9BD859F84}"/>
                </a:ext>
              </a:extLst>
            </p:cNvPr>
            <p:cNvSpPr/>
            <p:nvPr/>
          </p:nvSpPr>
          <p:spPr>
            <a:xfrm>
              <a:off x="2155845" y="2869317"/>
              <a:ext cx="1116000" cy="1116000"/>
            </a:xfrm>
            <a:prstGeom prst="ellipse">
              <a:avLst/>
            </a:prstGeom>
            <a:solidFill>
              <a:srgbClr val="051D4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2700"/>
            </a:p>
          </p:txBody>
        </p:sp>
        <p:sp>
          <p:nvSpPr>
            <p:cNvPr id="41" name="Elipse 40">
              <a:extLst>
                <a:ext uri="{FF2B5EF4-FFF2-40B4-BE49-F238E27FC236}">
                  <a16:creationId xmlns:a16="http://schemas.microsoft.com/office/drawing/2014/main" id="{806C0DB1-0FA6-96A2-1520-2AB963F6F7E8}"/>
                </a:ext>
              </a:extLst>
            </p:cNvPr>
            <p:cNvSpPr/>
            <p:nvPr/>
          </p:nvSpPr>
          <p:spPr>
            <a:xfrm>
              <a:off x="3254239" y="4228090"/>
              <a:ext cx="1116000" cy="1116000"/>
            </a:xfrm>
            <a:prstGeom prst="ellipse">
              <a:avLst/>
            </a:prstGeom>
            <a:solidFill>
              <a:srgbClr val="051D4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2700" dirty="0"/>
            </a:p>
          </p:txBody>
        </p:sp>
        <p:sp>
          <p:nvSpPr>
            <p:cNvPr id="42" name="Elipse 41">
              <a:extLst>
                <a:ext uri="{FF2B5EF4-FFF2-40B4-BE49-F238E27FC236}">
                  <a16:creationId xmlns:a16="http://schemas.microsoft.com/office/drawing/2014/main" id="{61DC6867-3410-EC7D-0817-E9D462FF90D3}"/>
                </a:ext>
              </a:extLst>
            </p:cNvPr>
            <p:cNvSpPr/>
            <p:nvPr/>
          </p:nvSpPr>
          <p:spPr>
            <a:xfrm>
              <a:off x="4352632" y="151771"/>
              <a:ext cx="1116000" cy="1116000"/>
            </a:xfrm>
            <a:prstGeom prst="ellipse">
              <a:avLst/>
            </a:prstGeom>
            <a:solidFill>
              <a:srgbClr val="051D4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2700" dirty="0"/>
            </a:p>
          </p:txBody>
        </p:sp>
        <p:sp>
          <p:nvSpPr>
            <p:cNvPr id="43" name="Elipse 42">
              <a:extLst>
                <a:ext uri="{FF2B5EF4-FFF2-40B4-BE49-F238E27FC236}">
                  <a16:creationId xmlns:a16="http://schemas.microsoft.com/office/drawing/2014/main" id="{A1E94AEA-998A-DB41-E650-50305BF266EB}"/>
                </a:ext>
              </a:extLst>
            </p:cNvPr>
            <p:cNvSpPr/>
            <p:nvPr/>
          </p:nvSpPr>
          <p:spPr>
            <a:xfrm>
              <a:off x="3254239" y="1510544"/>
              <a:ext cx="1116000" cy="1116000"/>
            </a:xfrm>
            <a:prstGeom prst="ellipse">
              <a:avLst/>
            </a:prstGeom>
            <a:solidFill>
              <a:srgbClr val="051D4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2700"/>
            </a:p>
          </p:txBody>
        </p:sp>
        <p:sp>
          <p:nvSpPr>
            <p:cNvPr id="44" name="Elipse 43">
              <a:extLst>
                <a:ext uri="{FF2B5EF4-FFF2-40B4-BE49-F238E27FC236}">
                  <a16:creationId xmlns:a16="http://schemas.microsoft.com/office/drawing/2014/main" id="{54E2DBF0-A401-2742-A313-68ADFEA18038}"/>
                </a:ext>
              </a:extLst>
            </p:cNvPr>
            <p:cNvSpPr/>
            <p:nvPr/>
          </p:nvSpPr>
          <p:spPr>
            <a:xfrm>
              <a:off x="4352632" y="5586862"/>
              <a:ext cx="1116000" cy="1116000"/>
            </a:xfrm>
            <a:prstGeom prst="ellipse">
              <a:avLst/>
            </a:prstGeom>
            <a:solidFill>
              <a:srgbClr val="051D4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2700"/>
            </a:p>
          </p:txBody>
        </p:sp>
      </p:grpSp>
      <p:sp>
        <p:nvSpPr>
          <p:cNvPr id="29" name="Elipse 28">
            <a:extLst>
              <a:ext uri="{FF2B5EF4-FFF2-40B4-BE49-F238E27FC236}">
                <a16:creationId xmlns:a16="http://schemas.microsoft.com/office/drawing/2014/main" id="{E975D972-C9E5-39A7-0E5A-A70909129017}"/>
              </a:ext>
            </a:extLst>
          </p:cNvPr>
          <p:cNvSpPr/>
          <p:nvPr/>
        </p:nvSpPr>
        <p:spPr>
          <a:xfrm>
            <a:off x="29654795" y="3832225"/>
            <a:ext cx="1825100" cy="1825100"/>
          </a:xfrm>
          <a:prstGeom prst="ellipse">
            <a:avLst/>
          </a:prstGeom>
          <a:solidFill>
            <a:srgbClr val="051D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700"/>
          </a:p>
        </p:txBody>
      </p:sp>
      <p:cxnSp>
        <p:nvCxnSpPr>
          <p:cNvPr id="35" name="Conector: Curvo 34">
            <a:extLst>
              <a:ext uri="{FF2B5EF4-FFF2-40B4-BE49-F238E27FC236}">
                <a16:creationId xmlns:a16="http://schemas.microsoft.com/office/drawing/2014/main" id="{F0B505DD-08E3-5F51-1164-A85C99A670C5}"/>
              </a:ext>
            </a:extLst>
          </p:cNvPr>
          <p:cNvCxnSpPr>
            <a:stCxn id="42" idx="6"/>
            <a:endCxn id="29" idx="0"/>
          </p:cNvCxnSpPr>
          <p:nvPr/>
        </p:nvCxnSpPr>
        <p:spPr>
          <a:xfrm>
            <a:off x="24971625" y="978626"/>
            <a:ext cx="5595719" cy="2853599"/>
          </a:xfrm>
          <a:prstGeom prst="curved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Conector: Curvo 35">
            <a:extLst>
              <a:ext uri="{FF2B5EF4-FFF2-40B4-BE49-F238E27FC236}">
                <a16:creationId xmlns:a16="http://schemas.microsoft.com/office/drawing/2014/main" id="{E1F2830A-030D-0E1C-A1D1-C4CE7B79FD24}"/>
              </a:ext>
            </a:extLst>
          </p:cNvPr>
          <p:cNvCxnSpPr>
            <a:stCxn id="43" idx="6"/>
            <a:endCxn id="29" idx="1"/>
          </p:cNvCxnSpPr>
          <p:nvPr/>
        </p:nvCxnSpPr>
        <p:spPr>
          <a:xfrm>
            <a:off x="23506218" y="2791417"/>
            <a:ext cx="6415856" cy="1308089"/>
          </a:xfrm>
          <a:prstGeom prst="curved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Conector: Curvo 36">
            <a:extLst>
              <a:ext uri="{FF2B5EF4-FFF2-40B4-BE49-F238E27FC236}">
                <a16:creationId xmlns:a16="http://schemas.microsoft.com/office/drawing/2014/main" id="{506471A1-17B5-5725-2CA9-01BC48BBF814}"/>
              </a:ext>
            </a:extLst>
          </p:cNvPr>
          <p:cNvCxnSpPr>
            <a:cxnSpLocks/>
            <a:stCxn id="44" idx="6"/>
            <a:endCxn id="29" idx="4"/>
          </p:cNvCxnSpPr>
          <p:nvPr/>
        </p:nvCxnSpPr>
        <p:spPr>
          <a:xfrm flipV="1">
            <a:off x="24971625" y="5657326"/>
            <a:ext cx="5595719" cy="2572460"/>
          </a:xfrm>
          <a:prstGeom prst="curved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Conector: Curvo 37">
            <a:extLst>
              <a:ext uri="{FF2B5EF4-FFF2-40B4-BE49-F238E27FC236}">
                <a16:creationId xmlns:a16="http://schemas.microsoft.com/office/drawing/2014/main" id="{BF967256-A141-C2ED-C006-80129ADB066E}"/>
              </a:ext>
            </a:extLst>
          </p:cNvPr>
          <p:cNvCxnSpPr>
            <a:cxnSpLocks/>
            <a:stCxn id="41" idx="6"/>
            <a:endCxn id="29" idx="3"/>
          </p:cNvCxnSpPr>
          <p:nvPr/>
        </p:nvCxnSpPr>
        <p:spPr>
          <a:xfrm flipV="1">
            <a:off x="23506218" y="5390045"/>
            <a:ext cx="6415856" cy="1026951"/>
          </a:xfrm>
          <a:prstGeom prst="curved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Conector de Seta Reta 38">
            <a:extLst>
              <a:ext uri="{FF2B5EF4-FFF2-40B4-BE49-F238E27FC236}">
                <a16:creationId xmlns:a16="http://schemas.microsoft.com/office/drawing/2014/main" id="{6591F2DA-F42D-92FC-AA0B-89D41AF2CDDE}"/>
              </a:ext>
            </a:extLst>
          </p:cNvPr>
          <p:cNvCxnSpPr>
            <a:cxnSpLocks/>
            <a:stCxn id="40" idx="6"/>
            <a:endCxn id="29" idx="2"/>
          </p:cNvCxnSpPr>
          <p:nvPr/>
        </p:nvCxnSpPr>
        <p:spPr>
          <a:xfrm>
            <a:off x="22040810" y="4604205"/>
            <a:ext cx="7613984" cy="14056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CaixaDeTexto 1">
            <a:extLst>
              <a:ext uri="{FF2B5EF4-FFF2-40B4-BE49-F238E27FC236}">
                <a16:creationId xmlns:a16="http://schemas.microsoft.com/office/drawing/2014/main" id="{86BE0AED-3568-95EE-0341-4561072E285F}"/>
              </a:ext>
            </a:extLst>
          </p:cNvPr>
          <p:cNvSpPr txBox="1"/>
          <p:nvPr/>
        </p:nvSpPr>
        <p:spPr>
          <a:xfrm>
            <a:off x="5106991" y="3068406"/>
            <a:ext cx="740676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500" dirty="0"/>
              <a:t>1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3D93E05C-7EA0-D716-D4A1-962B6E5A06E4}"/>
              </a:ext>
            </a:extLst>
          </p:cNvPr>
          <p:cNvSpPr txBox="1"/>
          <p:nvPr/>
        </p:nvSpPr>
        <p:spPr>
          <a:xfrm>
            <a:off x="9221850" y="3068405"/>
            <a:ext cx="740676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500" dirty="0"/>
              <a:t>2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A9F4D09D-A3B9-5722-3294-9A9B13B0D414}"/>
              </a:ext>
            </a:extLst>
          </p:cNvPr>
          <p:cNvSpPr txBox="1"/>
          <p:nvPr/>
        </p:nvSpPr>
        <p:spPr>
          <a:xfrm>
            <a:off x="13336709" y="3068405"/>
            <a:ext cx="740676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500" dirty="0"/>
              <a:t>2</a:t>
            </a:r>
          </a:p>
        </p:txBody>
      </p:sp>
      <p:graphicFrame>
        <p:nvGraphicFramePr>
          <p:cNvPr id="3" name="Tabela 2">
            <a:extLst>
              <a:ext uri="{FF2B5EF4-FFF2-40B4-BE49-F238E27FC236}">
                <a16:creationId xmlns:a16="http://schemas.microsoft.com/office/drawing/2014/main" id="{EC7FE21B-0EB6-9D46-17C4-B8DB2B46C5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2295766"/>
              </p:ext>
            </p:extLst>
          </p:nvPr>
        </p:nvGraphicFramePr>
        <p:xfrm>
          <a:off x="-16933" y="9029700"/>
          <a:ext cx="37682743" cy="11822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01644">
                  <a:extLst>
                    <a:ext uri="{9D8B030D-6E8A-4147-A177-3AD203B41FA5}">
                      <a16:colId xmlns:a16="http://schemas.microsoft.com/office/drawing/2014/main" val="3075191198"/>
                    </a:ext>
                  </a:extLst>
                </a:gridCol>
                <a:gridCol w="6101644">
                  <a:extLst>
                    <a:ext uri="{9D8B030D-6E8A-4147-A177-3AD203B41FA5}">
                      <a16:colId xmlns:a16="http://schemas.microsoft.com/office/drawing/2014/main" val="1276946148"/>
                    </a:ext>
                  </a:extLst>
                </a:gridCol>
                <a:gridCol w="6101644">
                  <a:extLst>
                    <a:ext uri="{9D8B030D-6E8A-4147-A177-3AD203B41FA5}">
                      <a16:colId xmlns:a16="http://schemas.microsoft.com/office/drawing/2014/main" val="1241818624"/>
                    </a:ext>
                  </a:extLst>
                </a:gridCol>
                <a:gridCol w="4570856">
                  <a:extLst>
                    <a:ext uri="{9D8B030D-6E8A-4147-A177-3AD203B41FA5}">
                      <a16:colId xmlns:a16="http://schemas.microsoft.com/office/drawing/2014/main" val="1405573906"/>
                    </a:ext>
                  </a:extLst>
                </a:gridCol>
                <a:gridCol w="2961391">
                  <a:extLst>
                    <a:ext uri="{9D8B030D-6E8A-4147-A177-3AD203B41FA5}">
                      <a16:colId xmlns:a16="http://schemas.microsoft.com/office/drawing/2014/main" val="3917915951"/>
                    </a:ext>
                  </a:extLst>
                </a:gridCol>
                <a:gridCol w="2961391">
                  <a:extLst>
                    <a:ext uri="{9D8B030D-6E8A-4147-A177-3AD203B41FA5}">
                      <a16:colId xmlns:a16="http://schemas.microsoft.com/office/drawing/2014/main" val="3599189351"/>
                    </a:ext>
                  </a:extLst>
                </a:gridCol>
                <a:gridCol w="2961391">
                  <a:extLst>
                    <a:ext uri="{9D8B030D-6E8A-4147-A177-3AD203B41FA5}">
                      <a16:colId xmlns:a16="http://schemas.microsoft.com/office/drawing/2014/main" val="3585393093"/>
                    </a:ext>
                  </a:extLst>
                </a:gridCol>
                <a:gridCol w="2961391">
                  <a:extLst>
                    <a:ext uri="{9D8B030D-6E8A-4147-A177-3AD203B41FA5}">
                      <a16:colId xmlns:a16="http://schemas.microsoft.com/office/drawing/2014/main" val="287061757"/>
                    </a:ext>
                  </a:extLst>
                </a:gridCol>
                <a:gridCol w="2961391">
                  <a:extLst>
                    <a:ext uri="{9D8B030D-6E8A-4147-A177-3AD203B41FA5}">
                      <a16:colId xmlns:a16="http://schemas.microsoft.com/office/drawing/2014/main" val="639206418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pt-BR" sz="2700" dirty="0"/>
                        <a:t>A</a:t>
                      </a:r>
                    </a:p>
                  </a:txBody>
                  <a:tcPr marL="137160" marR="137160" marT="68580" marB="68580" anchor="ctr">
                    <a:solidFill>
                      <a:srgbClr val="051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700" dirty="0"/>
                        <a:t>B</a:t>
                      </a:r>
                    </a:p>
                  </a:txBody>
                  <a:tcPr marL="137160" marR="137160" marT="68580" marB="68580" anchor="ctr">
                    <a:solidFill>
                      <a:srgbClr val="051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700" dirty="0"/>
                        <a:t>C</a:t>
                      </a:r>
                    </a:p>
                  </a:txBody>
                  <a:tcPr marL="137160" marR="137160" marT="68580" marB="68580" anchor="ctr">
                    <a:solidFill>
                      <a:srgbClr val="051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700" dirty="0"/>
                        <a:t>D</a:t>
                      </a:r>
                    </a:p>
                  </a:txBody>
                  <a:tcPr marL="137160" marR="137160" marT="68580" marB="68580" anchor="ctr">
                    <a:solidFill>
                      <a:srgbClr val="051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700" dirty="0"/>
                        <a:t>E</a:t>
                      </a:r>
                    </a:p>
                  </a:txBody>
                  <a:tcPr marL="137160" marR="137160" marT="68580" marB="68580" anchor="ctr">
                    <a:solidFill>
                      <a:srgbClr val="051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700" dirty="0"/>
                        <a:t>F</a:t>
                      </a:r>
                    </a:p>
                  </a:txBody>
                  <a:tcPr marL="137160" marR="137160" marT="68580" marB="68580" anchor="ctr">
                    <a:solidFill>
                      <a:srgbClr val="051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700" dirty="0"/>
                        <a:t>G</a:t>
                      </a:r>
                    </a:p>
                  </a:txBody>
                  <a:tcPr marL="137160" marR="137160" marT="68580" marB="68580" anchor="ctr">
                    <a:solidFill>
                      <a:srgbClr val="051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700" dirty="0"/>
                        <a:t>H</a:t>
                      </a:r>
                    </a:p>
                  </a:txBody>
                  <a:tcPr marL="137160" marR="137160" marT="68580" marB="68580" anchor="ctr">
                    <a:solidFill>
                      <a:srgbClr val="051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700" dirty="0"/>
                        <a:t>I</a:t>
                      </a:r>
                    </a:p>
                  </a:txBody>
                  <a:tcPr marL="137160" marR="137160" marT="68580" marB="68580" anchor="ctr">
                    <a:solidFill>
                      <a:srgbClr val="051D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1172242"/>
                  </a:ext>
                </a:extLst>
              </a:tr>
              <a:tr h="633614">
                <a:tc>
                  <a:txBody>
                    <a:bodyPr/>
                    <a:lstStyle/>
                    <a:p>
                      <a:pPr algn="ctr"/>
                      <a:r>
                        <a:rPr lang="pt-BR" sz="2700" dirty="0"/>
                        <a:t>Definição de Grupos</a:t>
                      </a:r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700" dirty="0"/>
                        <a:t>Escolha do tema</a:t>
                      </a:r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700" dirty="0"/>
                        <a:t>Documentação</a:t>
                      </a:r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700" dirty="0"/>
                        <a:t>Diagrama</a:t>
                      </a:r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700" dirty="0"/>
                        <a:t>Protótipo</a:t>
                      </a:r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700" dirty="0"/>
                        <a:t>Simulador</a:t>
                      </a:r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700" dirty="0"/>
                        <a:t>Arduino</a:t>
                      </a:r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700" dirty="0"/>
                        <a:t>Banco de Dados</a:t>
                      </a:r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700" dirty="0"/>
                        <a:t>Apresentação</a:t>
                      </a:r>
                    </a:p>
                  </a:txBody>
                  <a:tcPr marL="137160" marR="137160" marT="68580" marB="68580" anchor="ctr"/>
                </a:tc>
                <a:extLst>
                  <a:ext uri="{0D108BD9-81ED-4DB2-BD59-A6C34878D82A}">
                    <a16:rowId xmlns:a16="http://schemas.microsoft.com/office/drawing/2014/main" val="33126669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909620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000"/>
                            </p:stCondLst>
                            <p:childTnLst>
                              <p:par>
                                <p:cTn id="5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  <p:bldP spid="21" grpId="0" animBg="1"/>
      <p:bldP spid="25" grpId="0"/>
      <p:bldP spid="26" grpId="0"/>
      <p:bldP spid="27" grpId="0"/>
      <p:bldP spid="2" grpId="0"/>
      <p:bldP spid="4" grpId="0"/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Elipse 69">
            <a:extLst>
              <a:ext uri="{FF2B5EF4-FFF2-40B4-BE49-F238E27FC236}">
                <a16:creationId xmlns:a16="http://schemas.microsoft.com/office/drawing/2014/main" id="{94981AB1-EF42-39BF-BC72-52E20E6522C4}"/>
              </a:ext>
            </a:extLst>
          </p:cNvPr>
          <p:cNvSpPr/>
          <p:nvPr/>
        </p:nvSpPr>
        <p:spPr>
          <a:xfrm>
            <a:off x="-11191927" y="3691657"/>
            <a:ext cx="1825100" cy="1825100"/>
          </a:xfrm>
          <a:prstGeom prst="ellipse">
            <a:avLst/>
          </a:prstGeom>
          <a:solidFill>
            <a:srgbClr val="051D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700" dirty="0"/>
          </a:p>
        </p:txBody>
      </p:sp>
      <p:sp>
        <p:nvSpPr>
          <p:cNvPr id="71" name="Elipse 70">
            <a:extLst>
              <a:ext uri="{FF2B5EF4-FFF2-40B4-BE49-F238E27FC236}">
                <a16:creationId xmlns:a16="http://schemas.microsoft.com/office/drawing/2014/main" id="{E2C41F49-9B28-BF58-BD95-45B032176E20}"/>
              </a:ext>
            </a:extLst>
          </p:cNvPr>
          <p:cNvSpPr/>
          <p:nvPr/>
        </p:nvSpPr>
        <p:spPr>
          <a:xfrm>
            <a:off x="-7077068" y="3691657"/>
            <a:ext cx="1825100" cy="1825100"/>
          </a:xfrm>
          <a:prstGeom prst="ellipse">
            <a:avLst/>
          </a:prstGeom>
          <a:solidFill>
            <a:srgbClr val="051D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700"/>
          </a:p>
        </p:txBody>
      </p:sp>
      <p:sp>
        <p:nvSpPr>
          <p:cNvPr id="72" name="Elipse 71">
            <a:extLst>
              <a:ext uri="{FF2B5EF4-FFF2-40B4-BE49-F238E27FC236}">
                <a16:creationId xmlns:a16="http://schemas.microsoft.com/office/drawing/2014/main" id="{95B4A72A-7111-1E3C-6346-2FC75DA09FEA}"/>
              </a:ext>
            </a:extLst>
          </p:cNvPr>
          <p:cNvSpPr/>
          <p:nvPr/>
        </p:nvSpPr>
        <p:spPr>
          <a:xfrm>
            <a:off x="-2962210" y="3691657"/>
            <a:ext cx="1825100" cy="1825100"/>
          </a:xfrm>
          <a:prstGeom prst="ellipse">
            <a:avLst/>
          </a:prstGeom>
          <a:solidFill>
            <a:srgbClr val="051D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700"/>
          </a:p>
        </p:txBody>
      </p:sp>
      <p:sp>
        <p:nvSpPr>
          <p:cNvPr id="73" name="Elipse 72">
            <a:extLst>
              <a:ext uri="{FF2B5EF4-FFF2-40B4-BE49-F238E27FC236}">
                <a16:creationId xmlns:a16="http://schemas.microsoft.com/office/drawing/2014/main" id="{5AD3D7C0-9A9C-CC09-3DC6-1F3317B825D5}"/>
              </a:ext>
            </a:extLst>
          </p:cNvPr>
          <p:cNvSpPr/>
          <p:nvPr/>
        </p:nvSpPr>
        <p:spPr>
          <a:xfrm>
            <a:off x="1152650" y="3691657"/>
            <a:ext cx="1825100" cy="1825100"/>
          </a:xfrm>
          <a:prstGeom prst="ellipse">
            <a:avLst/>
          </a:prstGeom>
          <a:solidFill>
            <a:srgbClr val="051D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700"/>
          </a:p>
        </p:txBody>
      </p:sp>
      <p:cxnSp>
        <p:nvCxnSpPr>
          <p:cNvPr id="74" name="Conector de Seta Reta 73">
            <a:extLst>
              <a:ext uri="{FF2B5EF4-FFF2-40B4-BE49-F238E27FC236}">
                <a16:creationId xmlns:a16="http://schemas.microsoft.com/office/drawing/2014/main" id="{DDB28B9D-1F71-3E85-405F-933CF75F66D5}"/>
              </a:ext>
            </a:extLst>
          </p:cNvPr>
          <p:cNvCxnSpPr>
            <a:cxnSpLocks/>
            <a:stCxn id="70" idx="6"/>
            <a:endCxn id="71" idx="2"/>
          </p:cNvCxnSpPr>
          <p:nvPr/>
        </p:nvCxnSpPr>
        <p:spPr>
          <a:xfrm>
            <a:off x="-9366827" y="4604205"/>
            <a:ext cx="228975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Conector de Seta Reta 74">
            <a:extLst>
              <a:ext uri="{FF2B5EF4-FFF2-40B4-BE49-F238E27FC236}">
                <a16:creationId xmlns:a16="http://schemas.microsoft.com/office/drawing/2014/main" id="{462D8540-5C8D-2E7C-8573-24442986B83E}"/>
              </a:ext>
            </a:extLst>
          </p:cNvPr>
          <p:cNvCxnSpPr/>
          <p:nvPr/>
        </p:nvCxnSpPr>
        <p:spPr>
          <a:xfrm>
            <a:off x="-5251968" y="4517067"/>
            <a:ext cx="228975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Conector de Seta Reta 75">
            <a:extLst>
              <a:ext uri="{FF2B5EF4-FFF2-40B4-BE49-F238E27FC236}">
                <a16:creationId xmlns:a16="http://schemas.microsoft.com/office/drawing/2014/main" id="{FC2E42FA-32A4-47F1-9CF4-AC632F2BA7FF}"/>
              </a:ext>
            </a:extLst>
          </p:cNvPr>
          <p:cNvCxnSpPr/>
          <p:nvPr/>
        </p:nvCxnSpPr>
        <p:spPr>
          <a:xfrm>
            <a:off x="-1137108" y="4517067"/>
            <a:ext cx="228975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CaixaDeTexto 76">
            <a:extLst>
              <a:ext uri="{FF2B5EF4-FFF2-40B4-BE49-F238E27FC236}">
                <a16:creationId xmlns:a16="http://schemas.microsoft.com/office/drawing/2014/main" id="{99538CBC-2958-D5D8-0762-904BDBEE6051}"/>
              </a:ext>
            </a:extLst>
          </p:cNvPr>
          <p:cNvSpPr txBox="1"/>
          <p:nvPr/>
        </p:nvSpPr>
        <p:spPr>
          <a:xfrm>
            <a:off x="-8592285" y="4709870"/>
            <a:ext cx="740676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500" dirty="0"/>
              <a:t>A</a:t>
            </a:r>
          </a:p>
        </p:txBody>
      </p:sp>
      <p:sp>
        <p:nvSpPr>
          <p:cNvPr id="78" name="CaixaDeTexto 77">
            <a:extLst>
              <a:ext uri="{FF2B5EF4-FFF2-40B4-BE49-F238E27FC236}">
                <a16:creationId xmlns:a16="http://schemas.microsoft.com/office/drawing/2014/main" id="{2DC5B9F1-9431-0847-5143-B3F80A86BCA4}"/>
              </a:ext>
            </a:extLst>
          </p:cNvPr>
          <p:cNvSpPr txBox="1"/>
          <p:nvPr/>
        </p:nvSpPr>
        <p:spPr>
          <a:xfrm>
            <a:off x="-4477427" y="4709870"/>
            <a:ext cx="740676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500" dirty="0"/>
              <a:t>B</a:t>
            </a:r>
          </a:p>
        </p:txBody>
      </p:sp>
      <p:sp>
        <p:nvSpPr>
          <p:cNvPr id="79" name="CaixaDeTexto 78">
            <a:extLst>
              <a:ext uri="{FF2B5EF4-FFF2-40B4-BE49-F238E27FC236}">
                <a16:creationId xmlns:a16="http://schemas.microsoft.com/office/drawing/2014/main" id="{7DB3B2CE-C87E-BEB3-3716-E84BB5CAD9CA}"/>
              </a:ext>
            </a:extLst>
          </p:cNvPr>
          <p:cNvSpPr txBox="1"/>
          <p:nvPr/>
        </p:nvSpPr>
        <p:spPr>
          <a:xfrm>
            <a:off x="-362568" y="4709870"/>
            <a:ext cx="740676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500" dirty="0"/>
              <a:t>C</a:t>
            </a:r>
          </a:p>
        </p:txBody>
      </p:sp>
      <p:sp>
        <p:nvSpPr>
          <p:cNvPr id="92" name="Elipse 91">
            <a:extLst>
              <a:ext uri="{FF2B5EF4-FFF2-40B4-BE49-F238E27FC236}">
                <a16:creationId xmlns:a16="http://schemas.microsoft.com/office/drawing/2014/main" id="{4DB30478-F827-44CF-07D3-3EA9462A0699}"/>
              </a:ext>
            </a:extLst>
          </p:cNvPr>
          <p:cNvSpPr/>
          <p:nvPr/>
        </p:nvSpPr>
        <p:spPr>
          <a:xfrm>
            <a:off x="6852636" y="3859757"/>
            <a:ext cx="1488897" cy="1488897"/>
          </a:xfrm>
          <a:prstGeom prst="ellipse">
            <a:avLst/>
          </a:prstGeom>
          <a:solidFill>
            <a:srgbClr val="051D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700"/>
          </a:p>
        </p:txBody>
      </p:sp>
      <p:sp>
        <p:nvSpPr>
          <p:cNvPr id="93" name="Elipse 92">
            <a:extLst>
              <a:ext uri="{FF2B5EF4-FFF2-40B4-BE49-F238E27FC236}">
                <a16:creationId xmlns:a16="http://schemas.microsoft.com/office/drawing/2014/main" id="{6CD5FEDA-4AAC-F25F-A535-9BEC4350F498}"/>
              </a:ext>
            </a:extLst>
          </p:cNvPr>
          <p:cNvSpPr/>
          <p:nvPr/>
        </p:nvSpPr>
        <p:spPr>
          <a:xfrm>
            <a:off x="8318045" y="5672547"/>
            <a:ext cx="1488897" cy="1488897"/>
          </a:xfrm>
          <a:prstGeom prst="ellipse">
            <a:avLst/>
          </a:prstGeom>
          <a:solidFill>
            <a:srgbClr val="051D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700" dirty="0"/>
          </a:p>
        </p:txBody>
      </p:sp>
      <p:sp>
        <p:nvSpPr>
          <p:cNvPr id="94" name="Elipse 93">
            <a:extLst>
              <a:ext uri="{FF2B5EF4-FFF2-40B4-BE49-F238E27FC236}">
                <a16:creationId xmlns:a16="http://schemas.microsoft.com/office/drawing/2014/main" id="{58E305E7-96B7-2EC3-8A50-22A37FF9522C}"/>
              </a:ext>
            </a:extLst>
          </p:cNvPr>
          <p:cNvSpPr/>
          <p:nvPr/>
        </p:nvSpPr>
        <p:spPr>
          <a:xfrm>
            <a:off x="9783452" y="234177"/>
            <a:ext cx="1488897" cy="1488897"/>
          </a:xfrm>
          <a:prstGeom prst="ellipse">
            <a:avLst/>
          </a:prstGeom>
          <a:solidFill>
            <a:srgbClr val="051D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700" dirty="0"/>
          </a:p>
        </p:txBody>
      </p:sp>
      <p:sp>
        <p:nvSpPr>
          <p:cNvPr id="95" name="Elipse 94">
            <a:extLst>
              <a:ext uri="{FF2B5EF4-FFF2-40B4-BE49-F238E27FC236}">
                <a16:creationId xmlns:a16="http://schemas.microsoft.com/office/drawing/2014/main" id="{5041CAFB-3373-3E64-B229-D3646049FF60}"/>
              </a:ext>
            </a:extLst>
          </p:cNvPr>
          <p:cNvSpPr/>
          <p:nvPr/>
        </p:nvSpPr>
        <p:spPr>
          <a:xfrm>
            <a:off x="8318045" y="2046968"/>
            <a:ext cx="1488897" cy="1488897"/>
          </a:xfrm>
          <a:prstGeom prst="ellipse">
            <a:avLst/>
          </a:prstGeom>
          <a:solidFill>
            <a:srgbClr val="051D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700"/>
          </a:p>
        </p:txBody>
      </p:sp>
      <p:sp>
        <p:nvSpPr>
          <p:cNvPr id="96" name="Elipse 95">
            <a:extLst>
              <a:ext uri="{FF2B5EF4-FFF2-40B4-BE49-F238E27FC236}">
                <a16:creationId xmlns:a16="http://schemas.microsoft.com/office/drawing/2014/main" id="{A0CD1C7B-CCCF-9669-50B8-032D163CC1D6}"/>
              </a:ext>
            </a:extLst>
          </p:cNvPr>
          <p:cNvSpPr/>
          <p:nvPr/>
        </p:nvSpPr>
        <p:spPr>
          <a:xfrm>
            <a:off x="9783452" y="7485336"/>
            <a:ext cx="1488897" cy="1488897"/>
          </a:xfrm>
          <a:prstGeom prst="ellipse">
            <a:avLst/>
          </a:prstGeom>
          <a:solidFill>
            <a:srgbClr val="051D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700"/>
          </a:p>
        </p:txBody>
      </p:sp>
      <p:sp>
        <p:nvSpPr>
          <p:cNvPr id="81" name="Elipse 80">
            <a:extLst>
              <a:ext uri="{FF2B5EF4-FFF2-40B4-BE49-F238E27FC236}">
                <a16:creationId xmlns:a16="http://schemas.microsoft.com/office/drawing/2014/main" id="{2638D461-FF01-4DF0-AC7B-1B3022B220B7}"/>
              </a:ext>
            </a:extLst>
          </p:cNvPr>
          <p:cNvSpPr/>
          <p:nvPr/>
        </p:nvSpPr>
        <p:spPr>
          <a:xfrm>
            <a:off x="15955519" y="3832225"/>
            <a:ext cx="1825100" cy="1825100"/>
          </a:xfrm>
          <a:prstGeom prst="ellipse">
            <a:avLst/>
          </a:prstGeom>
          <a:solidFill>
            <a:srgbClr val="051D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700" dirty="0"/>
          </a:p>
        </p:txBody>
      </p:sp>
      <p:cxnSp>
        <p:nvCxnSpPr>
          <p:cNvPr id="82" name="Conector de Seta Reta 81">
            <a:extLst>
              <a:ext uri="{FF2B5EF4-FFF2-40B4-BE49-F238E27FC236}">
                <a16:creationId xmlns:a16="http://schemas.microsoft.com/office/drawing/2014/main" id="{F4953CA6-89E6-AACE-A5DC-4A9B12B85AD2}"/>
              </a:ext>
            </a:extLst>
          </p:cNvPr>
          <p:cNvCxnSpPr>
            <a:cxnSpLocks/>
            <a:stCxn id="73" idx="6"/>
            <a:endCxn id="92" idx="2"/>
          </p:cNvCxnSpPr>
          <p:nvPr/>
        </p:nvCxnSpPr>
        <p:spPr>
          <a:xfrm>
            <a:off x="2977749" y="4604205"/>
            <a:ext cx="387488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Conector: Curvo 82">
            <a:extLst>
              <a:ext uri="{FF2B5EF4-FFF2-40B4-BE49-F238E27FC236}">
                <a16:creationId xmlns:a16="http://schemas.microsoft.com/office/drawing/2014/main" id="{4736F77B-7C2F-8EF0-BE72-4CB3BAC95ABB}"/>
              </a:ext>
            </a:extLst>
          </p:cNvPr>
          <p:cNvCxnSpPr>
            <a:stCxn id="73" idx="0"/>
            <a:endCxn id="95" idx="2"/>
          </p:cNvCxnSpPr>
          <p:nvPr/>
        </p:nvCxnSpPr>
        <p:spPr>
          <a:xfrm rot="5400000" flipH="1" flipV="1">
            <a:off x="4741503" y="115115"/>
            <a:ext cx="900240" cy="6252845"/>
          </a:xfrm>
          <a:prstGeom prst="curved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Conector: Curvo 83">
            <a:extLst>
              <a:ext uri="{FF2B5EF4-FFF2-40B4-BE49-F238E27FC236}">
                <a16:creationId xmlns:a16="http://schemas.microsoft.com/office/drawing/2014/main" id="{6A2553A0-C579-5679-A562-C83D02CCA690}"/>
              </a:ext>
            </a:extLst>
          </p:cNvPr>
          <p:cNvCxnSpPr>
            <a:cxnSpLocks/>
            <a:stCxn id="73" idx="4"/>
            <a:endCxn id="93" idx="2"/>
          </p:cNvCxnSpPr>
          <p:nvPr/>
        </p:nvCxnSpPr>
        <p:spPr>
          <a:xfrm rot="16200000" flipH="1">
            <a:off x="4741503" y="2840453"/>
            <a:ext cx="900240" cy="6252845"/>
          </a:xfrm>
          <a:prstGeom prst="curved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Conector: Curvo 84">
            <a:extLst>
              <a:ext uri="{FF2B5EF4-FFF2-40B4-BE49-F238E27FC236}">
                <a16:creationId xmlns:a16="http://schemas.microsoft.com/office/drawing/2014/main" id="{8388A24F-B439-7DE1-C6B3-AFCBB2D54F19}"/>
              </a:ext>
            </a:extLst>
          </p:cNvPr>
          <p:cNvCxnSpPr>
            <a:stCxn id="73" idx="0"/>
            <a:endCxn id="94" idx="2"/>
          </p:cNvCxnSpPr>
          <p:nvPr/>
        </p:nvCxnSpPr>
        <p:spPr>
          <a:xfrm rot="5400000" flipH="1" flipV="1">
            <a:off x="4567811" y="-1523985"/>
            <a:ext cx="2713031" cy="7718252"/>
          </a:xfrm>
          <a:prstGeom prst="curved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Conector: Curvo 85">
            <a:extLst>
              <a:ext uri="{FF2B5EF4-FFF2-40B4-BE49-F238E27FC236}">
                <a16:creationId xmlns:a16="http://schemas.microsoft.com/office/drawing/2014/main" id="{CC1C0ABF-6C0D-6296-3C5D-9D35930E9552}"/>
              </a:ext>
            </a:extLst>
          </p:cNvPr>
          <p:cNvCxnSpPr>
            <a:cxnSpLocks/>
            <a:stCxn id="73" idx="4"/>
            <a:endCxn id="96" idx="2"/>
          </p:cNvCxnSpPr>
          <p:nvPr/>
        </p:nvCxnSpPr>
        <p:spPr>
          <a:xfrm rot="16200000" flipH="1">
            <a:off x="4567812" y="3014143"/>
            <a:ext cx="2713029" cy="7718252"/>
          </a:xfrm>
          <a:prstGeom prst="curved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Conector: Curvo 86">
            <a:extLst>
              <a:ext uri="{FF2B5EF4-FFF2-40B4-BE49-F238E27FC236}">
                <a16:creationId xmlns:a16="http://schemas.microsoft.com/office/drawing/2014/main" id="{6AC58D24-0E6C-F557-B296-F977340B134A}"/>
              </a:ext>
            </a:extLst>
          </p:cNvPr>
          <p:cNvCxnSpPr>
            <a:stCxn id="94" idx="6"/>
            <a:endCxn id="81" idx="0"/>
          </p:cNvCxnSpPr>
          <p:nvPr/>
        </p:nvCxnSpPr>
        <p:spPr>
          <a:xfrm>
            <a:off x="11272349" y="978626"/>
            <a:ext cx="5595719" cy="2853599"/>
          </a:xfrm>
          <a:prstGeom prst="curved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Conector: Curvo 87">
            <a:extLst>
              <a:ext uri="{FF2B5EF4-FFF2-40B4-BE49-F238E27FC236}">
                <a16:creationId xmlns:a16="http://schemas.microsoft.com/office/drawing/2014/main" id="{F235880A-111D-C8D7-71C1-1E0D5AF4F052}"/>
              </a:ext>
            </a:extLst>
          </p:cNvPr>
          <p:cNvCxnSpPr>
            <a:stCxn id="95" idx="6"/>
            <a:endCxn id="81" idx="1"/>
          </p:cNvCxnSpPr>
          <p:nvPr/>
        </p:nvCxnSpPr>
        <p:spPr>
          <a:xfrm>
            <a:off x="9806942" y="2791417"/>
            <a:ext cx="6415856" cy="1308089"/>
          </a:xfrm>
          <a:prstGeom prst="curved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Conector: Curvo 88">
            <a:extLst>
              <a:ext uri="{FF2B5EF4-FFF2-40B4-BE49-F238E27FC236}">
                <a16:creationId xmlns:a16="http://schemas.microsoft.com/office/drawing/2014/main" id="{DF921542-F88C-5C93-D5C9-41B22D69AA0A}"/>
              </a:ext>
            </a:extLst>
          </p:cNvPr>
          <p:cNvCxnSpPr>
            <a:cxnSpLocks/>
            <a:stCxn id="96" idx="6"/>
            <a:endCxn id="81" idx="4"/>
          </p:cNvCxnSpPr>
          <p:nvPr/>
        </p:nvCxnSpPr>
        <p:spPr>
          <a:xfrm flipV="1">
            <a:off x="11272349" y="5657326"/>
            <a:ext cx="5595719" cy="2572460"/>
          </a:xfrm>
          <a:prstGeom prst="curved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Conector: Curvo 89">
            <a:extLst>
              <a:ext uri="{FF2B5EF4-FFF2-40B4-BE49-F238E27FC236}">
                <a16:creationId xmlns:a16="http://schemas.microsoft.com/office/drawing/2014/main" id="{72A3C635-52AE-E96F-2BA1-C22746DA6380}"/>
              </a:ext>
            </a:extLst>
          </p:cNvPr>
          <p:cNvCxnSpPr>
            <a:cxnSpLocks/>
            <a:stCxn id="93" idx="6"/>
            <a:endCxn id="81" idx="3"/>
          </p:cNvCxnSpPr>
          <p:nvPr/>
        </p:nvCxnSpPr>
        <p:spPr>
          <a:xfrm flipV="1">
            <a:off x="9806942" y="5390045"/>
            <a:ext cx="6415856" cy="1026951"/>
          </a:xfrm>
          <a:prstGeom prst="curved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Conector de Seta Reta 90">
            <a:extLst>
              <a:ext uri="{FF2B5EF4-FFF2-40B4-BE49-F238E27FC236}">
                <a16:creationId xmlns:a16="http://schemas.microsoft.com/office/drawing/2014/main" id="{810F4AFB-187D-99A9-23C7-F658F3B0CD4A}"/>
              </a:ext>
            </a:extLst>
          </p:cNvPr>
          <p:cNvCxnSpPr>
            <a:cxnSpLocks/>
            <a:stCxn id="92" idx="6"/>
            <a:endCxn id="81" idx="2"/>
          </p:cNvCxnSpPr>
          <p:nvPr/>
        </p:nvCxnSpPr>
        <p:spPr>
          <a:xfrm>
            <a:off x="8341534" y="4604205"/>
            <a:ext cx="7613984" cy="14056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7" name="CaixaDeTexto 96">
            <a:extLst>
              <a:ext uri="{FF2B5EF4-FFF2-40B4-BE49-F238E27FC236}">
                <a16:creationId xmlns:a16="http://schemas.microsoft.com/office/drawing/2014/main" id="{5C6F29AE-9B74-387F-9470-AF021AAF3DCC}"/>
              </a:ext>
            </a:extLst>
          </p:cNvPr>
          <p:cNvSpPr txBox="1"/>
          <p:nvPr/>
        </p:nvSpPr>
        <p:spPr>
          <a:xfrm>
            <a:off x="7577369" y="-166216"/>
            <a:ext cx="740676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500" dirty="0"/>
              <a:t>D</a:t>
            </a:r>
          </a:p>
        </p:txBody>
      </p:sp>
      <p:sp>
        <p:nvSpPr>
          <p:cNvPr id="98" name="CaixaDeTexto 97">
            <a:extLst>
              <a:ext uri="{FF2B5EF4-FFF2-40B4-BE49-F238E27FC236}">
                <a16:creationId xmlns:a16="http://schemas.microsoft.com/office/drawing/2014/main" id="{DA147379-1F30-EF38-AD7B-4DF69B6070A4}"/>
              </a:ext>
            </a:extLst>
          </p:cNvPr>
          <p:cNvSpPr txBox="1"/>
          <p:nvPr/>
        </p:nvSpPr>
        <p:spPr>
          <a:xfrm>
            <a:off x="6267314" y="1410887"/>
            <a:ext cx="740676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500" dirty="0"/>
              <a:t>E</a:t>
            </a:r>
          </a:p>
        </p:txBody>
      </p:sp>
      <p:sp>
        <p:nvSpPr>
          <p:cNvPr id="99" name="CaixaDeTexto 98">
            <a:extLst>
              <a:ext uri="{FF2B5EF4-FFF2-40B4-BE49-F238E27FC236}">
                <a16:creationId xmlns:a16="http://schemas.microsoft.com/office/drawing/2014/main" id="{5145499C-8836-C6F5-7B3F-1E173C884E47}"/>
              </a:ext>
            </a:extLst>
          </p:cNvPr>
          <p:cNvSpPr txBox="1"/>
          <p:nvPr/>
        </p:nvSpPr>
        <p:spPr>
          <a:xfrm>
            <a:off x="5526638" y="3357930"/>
            <a:ext cx="740676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500" dirty="0"/>
              <a:t>F</a:t>
            </a:r>
          </a:p>
        </p:txBody>
      </p:sp>
      <p:sp>
        <p:nvSpPr>
          <p:cNvPr id="100" name="CaixaDeTexto 99">
            <a:extLst>
              <a:ext uri="{FF2B5EF4-FFF2-40B4-BE49-F238E27FC236}">
                <a16:creationId xmlns:a16="http://schemas.microsoft.com/office/drawing/2014/main" id="{D52DC5D4-4A7D-8A32-ECE9-83AA34D3BB44}"/>
              </a:ext>
            </a:extLst>
          </p:cNvPr>
          <p:cNvSpPr txBox="1"/>
          <p:nvPr/>
        </p:nvSpPr>
        <p:spPr>
          <a:xfrm>
            <a:off x="6260615" y="5122609"/>
            <a:ext cx="740676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500" dirty="0"/>
              <a:t>G</a:t>
            </a:r>
          </a:p>
        </p:txBody>
      </p:sp>
      <p:sp>
        <p:nvSpPr>
          <p:cNvPr id="101" name="CaixaDeTexto 100">
            <a:extLst>
              <a:ext uri="{FF2B5EF4-FFF2-40B4-BE49-F238E27FC236}">
                <a16:creationId xmlns:a16="http://schemas.microsoft.com/office/drawing/2014/main" id="{8646A954-CEE4-B0BF-E6E1-202882C48921}"/>
              </a:ext>
            </a:extLst>
          </p:cNvPr>
          <p:cNvSpPr txBox="1"/>
          <p:nvPr/>
        </p:nvSpPr>
        <p:spPr>
          <a:xfrm>
            <a:off x="7582385" y="6843814"/>
            <a:ext cx="740676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500" dirty="0"/>
              <a:t>H</a:t>
            </a:r>
          </a:p>
        </p:txBody>
      </p:sp>
      <p:sp>
        <p:nvSpPr>
          <p:cNvPr id="102" name="CaixaDeTexto 101">
            <a:extLst>
              <a:ext uri="{FF2B5EF4-FFF2-40B4-BE49-F238E27FC236}">
                <a16:creationId xmlns:a16="http://schemas.microsoft.com/office/drawing/2014/main" id="{EECB6204-7A84-FA65-5D85-EA3888EB813D}"/>
              </a:ext>
            </a:extLst>
          </p:cNvPr>
          <p:cNvSpPr txBox="1"/>
          <p:nvPr/>
        </p:nvSpPr>
        <p:spPr>
          <a:xfrm>
            <a:off x="12415890" y="3348598"/>
            <a:ext cx="740676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500" dirty="0"/>
              <a:t>I</a:t>
            </a:r>
          </a:p>
        </p:txBody>
      </p:sp>
      <p:sp>
        <p:nvSpPr>
          <p:cNvPr id="103" name="CaixaDeTexto 102">
            <a:extLst>
              <a:ext uri="{FF2B5EF4-FFF2-40B4-BE49-F238E27FC236}">
                <a16:creationId xmlns:a16="http://schemas.microsoft.com/office/drawing/2014/main" id="{F0245017-9C6B-B667-E8F1-9AE1A74FE81F}"/>
              </a:ext>
            </a:extLst>
          </p:cNvPr>
          <p:cNvSpPr txBox="1"/>
          <p:nvPr/>
        </p:nvSpPr>
        <p:spPr>
          <a:xfrm>
            <a:off x="13615227" y="1697347"/>
            <a:ext cx="740676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500" dirty="0"/>
              <a:t>I</a:t>
            </a:r>
          </a:p>
        </p:txBody>
      </p:sp>
      <p:sp>
        <p:nvSpPr>
          <p:cNvPr id="104" name="CaixaDeTexto 103">
            <a:extLst>
              <a:ext uri="{FF2B5EF4-FFF2-40B4-BE49-F238E27FC236}">
                <a16:creationId xmlns:a16="http://schemas.microsoft.com/office/drawing/2014/main" id="{A65602DE-AE29-8DEE-B172-C6F1F517AC0F}"/>
              </a:ext>
            </a:extLst>
          </p:cNvPr>
          <p:cNvSpPr txBox="1"/>
          <p:nvPr/>
        </p:nvSpPr>
        <p:spPr>
          <a:xfrm>
            <a:off x="13615227" y="4742653"/>
            <a:ext cx="740676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500" dirty="0"/>
              <a:t>I</a:t>
            </a:r>
          </a:p>
        </p:txBody>
      </p:sp>
      <p:sp>
        <p:nvSpPr>
          <p:cNvPr id="105" name="CaixaDeTexto 104">
            <a:extLst>
              <a:ext uri="{FF2B5EF4-FFF2-40B4-BE49-F238E27FC236}">
                <a16:creationId xmlns:a16="http://schemas.microsoft.com/office/drawing/2014/main" id="{94BF303B-0378-6645-1322-26F019E4A016}"/>
              </a:ext>
            </a:extLst>
          </p:cNvPr>
          <p:cNvSpPr txBox="1"/>
          <p:nvPr/>
        </p:nvSpPr>
        <p:spPr>
          <a:xfrm>
            <a:off x="14823899" y="6017621"/>
            <a:ext cx="740676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500" dirty="0"/>
              <a:t>I</a:t>
            </a:r>
          </a:p>
        </p:txBody>
      </p:sp>
      <p:sp>
        <p:nvSpPr>
          <p:cNvPr id="106" name="CaixaDeTexto 105">
            <a:extLst>
              <a:ext uri="{FF2B5EF4-FFF2-40B4-BE49-F238E27FC236}">
                <a16:creationId xmlns:a16="http://schemas.microsoft.com/office/drawing/2014/main" id="{A98E03FC-1E7F-669A-125A-FC9605EF8E56}"/>
              </a:ext>
            </a:extLst>
          </p:cNvPr>
          <p:cNvSpPr txBox="1"/>
          <p:nvPr/>
        </p:nvSpPr>
        <p:spPr>
          <a:xfrm>
            <a:off x="14823899" y="400304"/>
            <a:ext cx="740676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500" dirty="0"/>
              <a:t>I</a:t>
            </a:r>
          </a:p>
        </p:txBody>
      </p:sp>
      <p:cxnSp>
        <p:nvCxnSpPr>
          <p:cNvPr id="108" name="Conector de Seta Reta 107">
            <a:extLst>
              <a:ext uri="{FF2B5EF4-FFF2-40B4-BE49-F238E27FC236}">
                <a16:creationId xmlns:a16="http://schemas.microsoft.com/office/drawing/2014/main" id="{76DD825F-128F-462C-A8EA-81832078E4EE}"/>
              </a:ext>
            </a:extLst>
          </p:cNvPr>
          <p:cNvCxnSpPr>
            <a:cxnSpLocks/>
            <a:stCxn id="95" idx="3"/>
            <a:endCxn id="92" idx="7"/>
          </p:cNvCxnSpPr>
          <p:nvPr/>
        </p:nvCxnSpPr>
        <p:spPr>
          <a:xfrm flipH="1">
            <a:off x="8123489" y="3317820"/>
            <a:ext cx="412601" cy="759981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1" name="CaixaDeTexto 110">
            <a:extLst>
              <a:ext uri="{FF2B5EF4-FFF2-40B4-BE49-F238E27FC236}">
                <a16:creationId xmlns:a16="http://schemas.microsoft.com/office/drawing/2014/main" id="{6C37FFA9-9A92-039C-409B-D303A1F026A2}"/>
              </a:ext>
            </a:extLst>
          </p:cNvPr>
          <p:cNvSpPr txBox="1"/>
          <p:nvPr/>
        </p:nvSpPr>
        <p:spPr>
          <a:xfrm>
            <a:off x="7728582" y="2978299"/>
            <a:ext cx="73655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200" dirty="0"/>
              <a:t>E’</a:t>
            </a:r>
          </a:p>
        </p:txBody>
      </p:sp>
      <p:cxnSp>
        <p:nvCxnSpPr>
          <p:cNvPr id="121" name="Conector de Seta Reta 120">
            <a:extLst>
              <a:ext uri="{FF2B5EF4-FFF2-40B4-BE49-F238E27FC236}">
                <a16:creationId xmlns:a16="http://schemas.microsoft.com/office/drawing/2014/main" id="{E3E107D3-5B4F-BAE4-4514-CE8E8F003C01}"/>
              </a:ext>
            </a:extLst>
          </p:cNvPr>
          <p:cNvCxnSpPr>
            <a:cxnSpLocks/>
            <a:stCxn id="93" idx="5"/>
            <a:endCxn id="96" idx="1"/>
          </p:cNvCxnSpPr>
          <p:nvPr/>
        </p:nvCxnSpPr>
        <p:spPr>
          <a:xfrm>
            <a:off x="9588897" y="6943400"/>
            <a:ext cx="412599" cy="759981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4" name="CaixaDeTexto 123">
            <a:extLst>
              <a:ext uri="{FF2B5EF4-FFF2-40B4-BE49-F238E27FC236}">
                <a16:creationId xmlns:a16="http://schemas.microsoft.com/office/drawing/2014/main" id="{2D81769A-1C59-2F57-6644-11C1D0215FFD}"/>
              </a:ext>
            </a:extLst>
          </p:cNvPr>
          <p:cNvSpPr txBox="1"/>
          <p:nvPr/>
        </p:nvSpPr>
        <p:spPr>
          <a:xfrm>
            <a:off x="9032534" y="7134499"/>
            <a:ext cx="85731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200" dirty="0"/>
              <a:t>G’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B4284080-67A1-215D-DED5-3707FCC470DE}"/>
              </a:ext>
            </a:extLst>
          </p:cNvPr>
          <p:cNvSpPr txBox="1"/>
          <p:nvPr/>
        </p:nvSpPr>
        <p:spPr>
          <a:xfrm>
            <a:off x="4544854" y="104602"/>
            <a:ext cx="740676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500" dirty="0"/>
              <a:t>1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E7BA1F2F-7B5B-382D-657F-6830A13A08AE}"/>
              </a:ext>
            </a:extLst>
          </p:cNvPr>
          <p:cNvSpPr txBox="1"/>
          <p:nvPr/>
        </p:nvSpPr>
        <p:spPr>
          <a:xfrm>
            <a:off x="4544854" y="1741351"/>
            <a:ext cx="740676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500" dirty="0"/>
              <a:t>3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4CF6B14E-4078-69E9-51C5-8D36430F40DD}"/>
              </a:ext>
            </a:extLst>
          </p:cNvPr>
          <p:cNvSpPr txBox="1"/>
          <p:nvPr/>
        </p:nvSpPr>
        <p:spPr>
          <a:xfrm>
            <a:off x="4544854" y="3347631"/>
            <a:ext cx="740676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500" dirty="0"/>
              <a:t>3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9DF88A91-21DB-7B77-42B7-1939CA07E5A3}"/>
              </a:ext>
            </a:extLst>
          </p:cNvPr>
          <p:cNvSpPr txBox="1"/>
          <p:nvPr/>
        </p:nvSpPr>
        <p:spPr>
          <a:xfrm>
            <a:off x="4544854" y="5133421"/>
            <a:ext cx="740676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500" dirty="0"/>
              <a:t>7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26DD07D0-A91C-125E-1250-8DA3DE8D4B85}"/>
              </a:ext>
            </a:extLst>
          </p:cNvPr>
          <p:cNvSpPr txBox="1"/>
          <p:nvPr/>
        </p:nvSpPr>
        <p:spPr>
          <a:xfrm>
            <a:off x="4544854" y="6421921"/>
            <a:ext cx="740676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500" dirty="0"/>
              <a:t>4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8BFAE4FC-7EC0-7384-1E90-FDA9BFDCCDB7}"/>
              </a:ext>
            </a:extLst>
          </p:cNvPr>
          <p:cNvSpPr txBox="1"/>
          <p:nvPr/>
        </p:nvSpPr>
        <p:spPr>
          <a:xfrm>
            <a:off x="11014025" y="3319183"/>
            <a:ext cx="740676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500" dirty="0"/>
              <a:t>3</a:t>
            </a:r>
          </a:p>
        </p:txBody>
      </p:sp>
      <p:graphicFrame>
        <p:nvGraphicFramePr>
          <p:cNvPr id="8" name="Tabela 7">
            <a:extLst>
              <a:ext uri="{FF2B5EF4-FFF2-40B4-BE49-F238E27FC236}">
                <a16:creationId xmlns:a16="http://schemas.microsoft.com/office/drawing/2014/main" id="{F9F422AD-38BA-A429-0AC6-EE74F8E1BB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627404"/>
              </p:ext>
            </p:extLst>
          </p:nvPr>
        </p:nvGraphicFramePr>
        <p:xfrm>
          <a:off x="-19394744" y="9029700"/>
          <a:ext cx="37682744" cy="11822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20013">
                  <a:extLst>
                    <a:ext uri="{9D8B030D-6E8A-4147-A177-3AD203B41FA5}">
                      <a16:colId xmlns:a16="http://schemas.microsoft.com/office/drawing/2014/main" val="3075191198"/>
                    </a:ext>
                  </a:extLst>
                </a:gridCol>
                <a:gridCol w="6447192">
                  <a:extLst>
                    <a:ext uri="{9D8B030D-6E8A-4147-A177-3AD203B41FA5}">
                      <a16:colId xmlns:a16="http://schemas.microsoft.com/office/drawing/2014/main" val="1276946148"/>
                    </a:ext>
                  </a:extLst>
                </a:gridCol>
                <a:gridCol w="6522373">
                  <a:extLst>
                    <a:ext uri="{9D8B030D-6E8A-4147-A177-3AD203B41FA5}">
                      <a16:colId xmlns:a16="http://schemas.microsoft.com/office/drawing/2014/main" val="1241818624"/>
                    </a:ext>
                  </a:extLst>
                </a:gridCol>
                <a:gridCol w="2886211">
                  <a:extLst>
                    <a:ext uri="{9D8B030D-6E8A-4147-A177-3AD203B41FA5}">
                      <a16:colId xmlns:a16="http://schemas.microsoft.com/office/drawing/2014/main" val="1405573906"/>
                    </a:ext>
                  </a:extLst>
                </a:gridCol>
                <a:gridCol w="2961391">
                  <a:extLst>
                    <a:ext uri="{9D8B030D-6E8A-4147-A177-3AD203B41FA5}">
                      <a16:colId xmlns:a16="http://schemas.microsoft.com/office/drawing/2014/main" val="3917915951"/>
                    </a:ext>
                  </a:extLst>
                </a:gridCol>
                <a:gridCol w="2961391">
                  <a:extLst>
                    <a:ext uri="{9D8B030D-6E8A-4147-A177-3AD203B41FA5}">
                      <a16:colId xmlns:a16="http://schemas.microsoft.com/office/drawing/2014/main" val="3599189351"/>
                    </a:ext>
                  </a:extLst>
                </a:gridCol>
                <a:gridCol w="2961391">
                  <a:extLst>
                    <a:ext uri="{9D8B030D-6E8A-4147-A177-3AD203B41FA5}">
                      <a16:colId xmlns:a16="http://schemas.microsoft.com/office/drawing/2014/main" val="3585393093"/>
                    </a:ext>
                  </a:extLst>
                </a:gridCol>
                <a:gridCol w="2961391">
                  <a:extLst>
                    <a:ext uri="{9D8B030D-6E8A-4147-A177-3AD203B41FA5}">
                      <a16:colId xmlns:a16="http://schemas.microsoft.com/office/drawing/2014/main" val="287061757"/>
                    </a:ext>
                  </a:extLst>
                </a:gridCol>
                <a:gridCol w="2961391">
                  <a:extLst>
                    <a:ext uri="{9D8B030D-6E8A-4147-A177-3AD203B41FA5}">
                      <a16:colId xmlns:a16="http://schemas.microsoft.com/office/drawing/2014/main" val="639206418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pt-BR" sz="2700" dirty="0"/>
                        <a:t>A</a:t>
                      </a:r>
                    </a:p>
                  </a:txBody>
                  <a:tcPr marL="137160" marR="137160" marT="68580" marB="68580" anchor="ctr">
                    <a:solidFill>
                      <a:srgbClr val="051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700" dirty="0"/>
                        <a:t>B</a:t>
                      </a:r>
                    </a:p>
                  </a:txBody>
                  <a:tcPr marL="137160" marR="137160" marT="68580" marB="68580" anchor="ctr">
                    <a:solidFill>
                      <a:srgbClr val="051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700" dirty="0"/>
                        <a:t>C</a:t>
                      </a:r>
                    </a:p>
                  </a:txBody>
                  <a:tcPr marL="137160" marR="137160" marT="68580" marB="68580" anchor="ctr">
                    <a:solidFill>
                      <a:srgbClr val="051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700" dirty="0"/>
                        <a:t>D</a:t>
                      </a:r>
                    </a:p>
                  </a:txBody>
                  <a:tcPr marL="137160" marR="137160" marT="68580" marB="68580" anchor="ctr">
                    <a:solidFill>
                      <a:srgbClr val="051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700" dirty="0"/>
                        <a:t>E</a:t>
                      </a:r>
                    </a:p>
                  </a:txBody>
                  <a:tcPr marL="137160" marR="137160" marT="68580" marB="68580" anchor="ctr">
                    <a:solidFill>
                      <a:srgbClr val="051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700" dirty="0"/>
                        <a:t>F</a:t>
                      </a:r>
                    </a:p>
                  </a:txBody>
                  <a:tcPr marL="137160" marR="137160" marT="68580" marB="68580" anchor="ctr">
                    <a:solidFill>
                      <a:srgbClr val="051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700" dirty="0"/>
                        <a:t>G</a:t>
                      </a:r>
                    </a:p>
                  </a:txBody>
                  <a:tcPr marL="137160" marR="137160" marT="68580" marB="68580" anchor="ctr">
                    <a:solidFill>
                      <a:srgbClr val="051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700" dirty="0"/>
                        <a:t>H</a:t>
                      </a:r>
                    </a:p>
                  </a:txBody>
                  <a:tcPr marL="137160" marR="137160" marT="68580" marB="68580" anchor="ctr">
                    <a:solidFill>
                      <a:srgbClr val="051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700" dirty="0"/>
                        <a:t>I</a:t>
                      </a:r>
                    </a:p>
                  </a:txBody>
                  <a:tcPr marL="137160" marR="137160" marT="68580" marB="68580" anchor="ctr">
                    <a:solidFill>
                      <a:srgbClr val="051D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1172242"/>
                  </a:ext>
                </a:extLst>
              </a:tr>
              <a:tr h="633614">
                <a:tc>
                  <a:txBody>
                    <a:bodyPr/>
                    <a:lstStyle/>
                    <a:p>
                      <a:pPr algn="ctr"/>
                      <a:r>
                        <a:rPr lang="pt-BR" sz="2700" dirty="0"/>
                        <a:t>Definição de Grupos</a:t>
                      </a:r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700" dirty="0"/>
                        <a:t>Escolha do tema</a:t>
                      </a:r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700" dirty="0"/>
                        <a:t>Documentação</a:t>
                      </a:r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700" dirty="0"/>
                        <a:t>Diagrama</a:t>
                      </a:r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700" dirty="0"/>
                        <a:t>Protótipo</a:t>
                      </a:r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700" dirty="0"/>
                        <a:t>Simulador</a:t>
                      </a:r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700" dirty="0"/>
                        <a:t>Arduino</a:t>
                      </a:r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700" dirty="0"/>
                        <a:t>Banco de Dados</a:t>
                      </a:r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700" dirty="0"/>
                        <a:t>Apresentação</a:t>
                      </a:r>
                    </a:p>
                  </a:txBody>
                  <a:tcPr marL="137160" marR="137160" marT="68580" marB="68580" anchor="ctr"/>
                </a:tc>
                <a:extLst>
                  <a:ext uri="{0D108BD9-81ED-4DB2-BD59-A6C34878D82A}">
                    <a16:rowId xmlns:a16="http://schemas.microsoft.com/office/drawing/2014/main" val="33126669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9043515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00"/>
                            </p:stCondLst>
                            <p:childTnLst>
                              <p:par>
                                <p:cTn id="8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000"/>
                            </p:stCondLst>
                            <p:childTnLst>
                              <p:par>
                                <p:cTn id="8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500"/>
                            </p:stCondLst>
                            <p:childTnLst>
                              <p:par>
                                <p:cTn id="10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1000"/>
                            </p:stCondLst>
                            <p:childTnLst>
                              <p:par>
                                <p:cTn id="10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8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500"/>
                            </p:stCondLst>
                            <p:childTnLst>
                              <p:par>
                                <p:cTn id="12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9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5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8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1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500"/>
                            </p:stCondLst>
                            <p:childTnLst>
                              <p:par>
                                <p:cTn id="1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1000"/>
                            </p:stCondLst>
                            <p:childTnLst>
                              <p:par>
                                <p:cTn id="14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9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4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9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4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9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1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" grpId="0" animBg="1"/>
      <p:bldP spid="93" grpId="0" animBg="1"/>
      <p:bldP spid="94" grpId="0" animBg="1"/>
      <p:bldP spid="95" grpId="0" animBg="1"/>
      <p:bldP spid="96" grpId="0" animBg="1"/>
      <p:bldP spid="81" grpId="0" animBg="1"/>
      <p:bldP spid="97" grpId="0"/>
      <p:bldP spid="98" grpId="0"/>
      <p:bldP spid="99" grpId="0"/>
      <p:bldP spid="100" grpId="0"/>
      <p:bldP spid="101" grpId="0"/>
      <p:bldP spid="102" grpId="0"/>
      <p:bldP spid="103" grpId="0"/>
      <p:bldP spid="104" grpId="0"/>
      <p:bldP spid="105" grpId="0"/>
      <p:bldP spid="106" grpId="0"/>
      <p:bldP spid="111" grpId="0"/>
      <p:bldP spid="124" grpId="0"/>
      <p:bldP spid="2" grpId="0"/>
      <p:bldP spid="3" grpId="0"/>
      <p:bldP spid="4" grpId="0"/>
      <p:bldP spid="5" grpId="0"/>
      <p:bldP spid="6" grpId="0"/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6275864" y="-1513365"/>
            <a:ext cx="17105789" cy="13313729"/>
            <a:chOff x="0" y="0"/>
            <a:chExt cx="8158628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58628" cy="6350000"/>
            </a:xfrm>
            <a:custGeom>
              <a:avLst/>
              <a:gdLst/>
              <a:ahLst/>
              <a:cxnLst/>
              <a:rect l="l" t="t" r="r" b="b"/>
              <a:pathLst>
                <a:path w="8158628" h="6350000">
                  <a:moveTo>
                    <a:pt x="4079314" y="0"/>
                  </a:moveTo>
                  <a:cubicBezTo>
                    <a:pt x="1826371" y="0"/>
                    <a:pt x="0" y="1421496"/>
                    <a:pt x="0" y="3175000"/>
                  </a:cubicBezTo>
                  <a:cubicBezTo>
                    <a:pt x="0" y="4928504"/>
                    <a:pt x="1826371" y="6350000"/>
                    <a:pt x="4079314" y="6350000"/>
                  </a:cubicBezTo>
                  <a:cubicBezTo>
                    <a:pt x="6332257" y="6350000"/>
                    <a:pt x="8158628" y="4928504"/>
                    <a:pt x="8158628" y="3175000"/>
                  </a:cubicBezTo>
                  <a:cubicBezTo>
                    <a:pt x="8158628" y="1421496"/>
                    <a:pt x="6332257" y="0"/>
                    <a:pt x="4079314" y="0"/>
                  </a:cubicBezTo>
                  <a:close/>
                </a:path>
              </a:pathLst>
            </a:custGeom>
            <a:solidFill>
              <a:srgbClr val="051D40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Freeform 4"/>
          <p:cNvSpPr/>
          <p:nvPr/>
        </p:nvSpPr>
        <p:spPr>
          <a:xfrm>
            <a:off x="14697329" y="6667836"/>
            <a:ext cx="8414387" cy="8414387"/>
          </a:xfrm>
          <a:custGeom>
            <a:avLst/>
            <a:gdLst/>
            <a:ahLst/>
            <a:cxnLst/>
            <a:rect l="l" t="t" r="r" b="b"/>
            <a:pathLst>
              <a:path w="8414387" h="8414387">
                <a:moveTo>
                  <a:pt x="0" y="0"/>
                </a:moveTo>
                <a:lnTo>
                  <a:pt x="8414387" y="0"/>
                </a:lnTo>
                <a:lnTo>
                  <a:pt x="8414387" y="8414387"/>
                </a:lnTo>
                <a:lnTo>
                  <a:pt x="0" y="841438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9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-10800000">
            <a:off x="-2182154" y="-3881879"/>
            <a:ext cx="6452848" cy="5596379"/>
          </a:xfrm>
          <a:custGeom>
            <a:avLst/>
            <a:gdLst/>
            <a:ahLst/>
            <a:cxnLst/>
            <a:rect l="l" t="t" r="r" b="b"/>
            <a:pathLst>
              <a:path w="6452848" h="5596379">
                <a:moveTo>
                  <a:pt x="0" y="0"/>
                </a:moveTo>
                <a:lnTo>
                  <a:pt x="6452849" y="0"/>
                </a:lnTo>
                <a:lnTo>
                  <a:pt x="6452849" y="5596379"/>
                </a:lnTo>
                <a:lnTo>
                  <a:pt x="0" y="559637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1328148" y="2327023"/>
            <a:ext cx="5632954" cy="5632954"/>
          </a:xfrm>
          <a:custGeom>
            <a:avLst/>
            <a:gdLst/>
            <a:ahLst/>
            <a:cxnLst/>
            <a:rect l="l" t="t" r="r" b="b"/>
            <a:pathLst>
              <a:path w="5632954" h="5632954">
                <a:moveTo>
                  <a:pt x="0" y="0"/>
                </a:moveTo>
                <a:lnTo>
                  <a:pt x="5632954" y="0"/>
                </a:lnTo>
                <a:lnTo>
                  <a:pt x="5632954" y="5632954"/>
                </a:lnTo>
                <a:lnTo>
                  <a:pt x="0" y="563295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7" name="Picture 7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 l="23282" t="9282" r="23141" b="8321"/>
          <a:stretch>
            <a:fillRect/>
          </a:stretch>
        </p:blipFill>
        <p:spPr>
          <a:xfrm>
            <a:off x="1518330" y="3190608"/>
            <a:ext cx="6345142" cy="5286768"/>
          </a:xfrm>
          <a:prstGeom prst="roundRect">
            <a:avLst>
              <a:gd name="adj" fmla="val 10902"/>
            </a:avLst>
          </a:prstGeom>
          <a:ln w="38100">
            <a:solidFill>
              <a:schemeClr val="bg1"/>
            </a:solidFill>
          </a:ln>
        </p:spPr>
      </p:pic>
      <p:sp>
        <p:nvSpPr>
          <p:cNvPr id="8" name="TextBox 8"/>
          <p:cNvSpPr txBox="1"/>
          <p:nvPr/>
        </p:nvSpPr>
        <p:spPr>
          <a:xfrm>
            <a:off x="12454385" y="333375"/>
            <a:ext cx="3380479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800"/>
              </a:lnSpc>
            </a:pPr>
            <a:r>
              <a:rPr lang="en-US" sz="9000" b="1" spc="-179" dirty="0">
                <a:solidFill>
                  <a:srgbClr val="FFFFFF"/>
                </a:solidFill>
                <a:latin typeface="Antonio Bold"/>
                <a:ea typeface="Antonio Bold"/>
                <a:cs typeface="Antonio Bold"/>
                <a:sym typeface="Antonio Bold"/>
              </a:rPr>
              <a:t>QR CODE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1713381" y="1303861"/>
            <a:ext cx="4752265" cy="1037801"/>
            <a:chOff x="0" y="0"/>
            <a:chExt cx="6336353" cy="1383735"/>
          </a:xfrm>
        </p:grpSpPr>
        <p:sp>
          <p:nvSpPr>
            <p:cNvPr id="10" name="TextBox 10"/>
            <p:cNvSpPr txBox="1"/>
            <p:nvPr/>
          </p:nvSpPr>
          <p:spPr>
            <a:xfrm>
              <a:off x="0" y="917857"/>
              <a:ext cx="6336353" cy="4658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90"/>
                </a:lnSpc>
              </a:pPr>
              <a:endParaRPr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9525"/>
              <a:ext cx="6336353" cy="5369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80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85583" y="2089785"/>
            <a:ext cx="9896617" cy="539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89"/>
              </a:lnSpc>
            </a:pPr>
            <a:r>
              <a:rPr lang="en-US" sz="3299" b="1" dirty="0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https://shell-y.github.io/calculadoraPERT.io/</a:t>
            </a: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50</TotalTime>
  <Words>240</Words>
  <Application>Microsoft Office PowerPoint</Application>
  <PresentationFormat>Personalizar</PresentationFormat>
  <Paragraphs>98</Paragraphs>
  <Slides>11</Slides>
  <Notes>0</Notes>
  <HiddenSlides>0</HiddenSlides>
  <MMClips>1</MMClips>
  <ScaleCrop>false</ScaleCrop>
  <HeadingPairs>
    <vt:vector size="6" baseType="variant">
      <vt:variant>
        <vt:lpstr>Fontes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11</vt:i4>
      </vt:variant>
    </vt:vector>
  </HeadingPairs>
  <TitlesOfParts>
    <vt:vector size="21" baseType="lpstr">
      <vt:lpstr>Open Sans</vt:lpstr>
      <vt:lpstr>Open Sans Italics</vt:lpstr>
      <vt:lpstr>Antonio Bold</vt:lpstr>
      <vt:lpstr>Now Bold</vt:lpstr>
      <vt:lpstr>Open Sauce Bold</vt:lpstr>
      <vt:lpstr>Arial</vt:lpstr>
      <vt:lpstr>Calibri</vt:lpstr>
      <vt:lpstr>Open Sauce</vt:lpstr>
      <vt:lpstr>DM Sans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Metodologia pert</dc:title>
  <cp:lastModifiedBy>ELIANE AURORA GOMES</cp:lastModifiedBy>
  <cp:revision>13</cp:revision>
  <dcterms:created xsi:type="dcterms:W3CDTF">2006-08-16T00:00:00Z</dcterms:created>
  <dcterms:modified xsi:type="dcterms:W3CDTF">2024-09-24T12:07:27Z</dcterms:modified>
  <dc:identifier>DAGRNCReVQw</dc:identifier>
</cp:coreProperties>
</file>